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1"/>
  </p:sldMasterIdLst>
  <p:notesMasterIdLst>
    <p:notesMasterId r:id="rId8"/>
  </p:notesMasterIdLst>
  <p:handoutMasterIdLst>
    <p:handoutMasterId r:id="rId9"/>
  </p:handoutMasterIdLst>
  <p:sldIdLst>
    <p:sldId id="306" r:id="rId2"/>
    <p:sldId id="325" r:id="rId3"/>
    <p:sldId id="326" r:id="rId4"/>
    <p:sldId id="329" r:id="rId5"/>
    <p:sldId id="328" r:id="rId6"/>
    <p:sldId id="327" r:id="rId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4">
          <p15:clr>
            <a:srgbClr val="A4A3A4"/>
          </p15:clr>
        </p15:guide>
        <p15:guide id="2" orient="horz" pos="16">
          <p15:clr>
            <a:srgbClr val="A4A3A4"/>
          </p15:clr>
        </p15:guide>
        <p15:guide id="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9" autoAdjust="0"/>
    <p:restoredTop sz="94628"/>
  </p:normalViewPr>
  <p:slideViewPr>
    <p:cSldViewPr snapToGrid="0">
      <p:cViewPr varScale="1">
        <p:scale>
          <a:sx n="111" d="100"/>
          <a:sy n="111" d="100"/>
        </p:scale>
        <p:origin x="120" y="438"/>
      </p:cViewPr>
      <p:guideLst>
        <p:guide orient="horz" pos="144"/>
        <p:guide orient="horz" pos="16"/>
        <p:guide/>
      </p:guideLst>
    </p:cSldViewPr>
  </p:slideViewPr>
  <p:outlineViewPr>
    <p:cViewPr>
      <p:scale>
        <a:sx n="33" d="100"/>
        <a:sy n="33" d="100"/>
      </p:scale>
      <p:origin x="0" y="30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1" d="100"/>
          <a:sy n="71" d="100"/>
        </p:scale>
        <p:origin x="-1416" y="-11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>
            <a:extLst>
              <a:ext uri="{FF2B5EF4-FFF2-40B4-BE49-F238E27FC236}">
                <a16:creationId xmlns:a16="http://schemas.microsoft.com/office/drawing/2014/main" id="{BA2CE007-8772-C94A-B479-BCAEFE3DC2F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-107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4547" name="Rectangle 3">
            <a:extLst>
              <a:ext uri="{FF2B5EF4-FFF2-40B4-BE49-F238E27FC236}">
                <a16:creationId xmlns:a16="http://schemas.microsoft.com/office/drawing/2014/main" id="{86A18F3E-3B03-B941-8FDD-F6220ED896E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-107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4548" name="Rectangle 4">
            <a:extLst>
              <a:ext uri="{FF2B5EF4-FFF2-40B4-BE49-F238E27FC236}">
                <a16:creationId xmlns:a16="http://schemas.microsoft.com/office/drawing/2014/main" id="{89E08588-7F11-4649-BEA8-A77E5049F1E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-107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4549" name="Rectangle 5">
            <a:extLst>
              <a:ext uri="{FF2B5EF4-FFF2-40B4-BE49-F238E27FC236}">
                <a16:creationId xmlns:a16="http://schemas.microsoft.com/office/drawing/2014/main" id="{BB205AC4-BD06-1C46-A24A-9264329994E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EEBF666B-19CF-DC4E-B2AB-BE4AB64F709D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>
            <a:extLst>
              <a:ext uri="{FF2B5EF4-FFF2-40B4-BE49-F238E27FC236}">
                <a16:creationId xmlns:a16="http://schemas.microsoft.com/office/drawing/2014/main" id="{40DD9302-0FFA-B241-8209-CC7AC93A085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pitchFamily="-107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0467" name="Rectangle 3">
            <a:extLst>
              <a:ext uri="{FF2B5EF4-FFF2-40B4-BE49-F238E27FC236}">
                <a16:creationId xmlns:a16="http://schemas.microsoft.com/office/drawing/2014/main" id="{A353EF08-6547-8347-92E7-4C4CB635B7C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pitchFamily="-107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840CDDBB-1E06-A044-8DE1-EC91D113E45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0469" name="Rectangle 5">
            <a:extLst>
              <a:ext uri="{FF2B5EF4-FFF2-40B4-BE49-F238E27FC236}">
                <a16:creationId xmlns:a16="http://schemas.microsoft.com/office/drawing/2014/main" id="{094E5450-3DF2-4640-90C8-59E3D41B513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0470" name="Rectangle 6">
            <a:extLst>
              <a:ext uri="{FF2B5EF4-FFF2-40B4-BE49-F238E27FC236}">
                <a16:creationId xmlns:a16="http://schemas.microsoft.com/office/drawing/2014/main" id="{C29A526A-5CA5-3147-AB18-4FA26DEB024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pitchFamily="-107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0471" name="Rectangle 7">
            <a:extLst>
              <a:ext uri="{FF2B5EF4-FFF2-40B4-BE49-F238E27FC236}">
                <a16:creationId xmlns:a16="http://schemas.microsoft.com/office/drawing/2014/main" id="{9A25B383-2AC1-DC42-A454-7CE35840A2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673AE8C-FA55-E84C-A917-543E623AF8AD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0" charset="0"/>
        <a:ea typeface="ＭＳ Ｐゴシック" pitchFamily="22" charset="-128"/>
        <a:cs typeface="ＭＳ Ｐゴシック" pitchFamily="2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0" charset="0"/>
        <a:ea typeface="ＭＳ Ｐゴシック" pitchFamily="-10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0" charset="0"/>
        <a:ea typeface="ＭＳ Ｐゴシック" pitchFamily="-10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0" charset="0"/>
        <a:ea typeface="ＭＳ Ｐゴシック" pitchFamily="-10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0" charset="0"/>
        <a:ea typeface="ＭＳ Ｐゴシック" pitchFamily="-10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>
            <a:extLst>
              <a:ext uri="{FF2B5EF4-FFF2-40B4-BE49-F238E27FC236}">
                <a16:creationId xmlns:a16="http://schemas.microsoft.com/office/drawing/2014/main" id="{8FA7EC2D-2786-B947-9550-B70AC7E367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FBBB81F-8139-904D-B15F-2DE4E4D25E21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BF82E4BE-6D4F-8649-B5A2-5BE3B29436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7F93832F-458E-6044-B2E3-A314AE6F3E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45">
            <a:extLst>
              <a:ext uri="{FF2B5EF4-FFF2-40B4-BE49-F238E27FC236}">
                <a16:creationId xmlns:a16="http://schemas.microsoft.com/office/drawing/2014/main" id="{00C1EF7F-0F9C-F146-AA63-112CFFFB85B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7000" y="6496050"/>
            <a:ext cx="32781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altLang="x-none" sz="900" b="1">
                <a:solidFill>
                  <a:schemeClr val="tx2"/>
                </a:solidFill>
                <a:latin typeface="Times New Roman" charset="0"/>
              </a:rPr>
              <a:t>Managed by UT-Battelle</a:t>
            </a:r>
            <a:br>
              <a:rPr lang="en-US" altLang="x-none" sz="900" b="1">
                <a:solidFill>
                  <a:schemeClr val="tx2"/>
                </a:solidFill>
                <a:latin typeface="Times New Roman" charset="0"/>
              </a:rPr>
            </a:br>
            <a:r>
              <a:rPr lang="en-US" altLang="x-none" sz="900" b="1">
                <a:solidFill>
                  <a:schemeClr val="tx2"/>
                </a:solidFill>
                <a:latin typeface="Times New Roman" charset="0"/>
              </a:rPr>
              <a:t>for the Department of Energy</a:t>
            </a:r>
          </a:p>
        </p:txBody>
      </p:sp>
      <p:sp>
        <p:nvSpPr>
          <p:cNvPr id="5" name="Freeform 257">
            <a:extLst>
              <a:ext uri="{FF2B5EF4-FFF2-40B4-BE49-F238E27FC236}">
                <a16:creationId xmlns:a16="http://schemas.microsoft.com/office/drawing/2014/main" id="{A5E5ED7B-B510-B049-8C87-157BD4908A78}"/>
              </a:ext>
            </a:extLst>
          </p:cNvPr>
          <p:cNvSpPr>
            <a:spLocks/>
          </p:cNvSpPr>
          <p:nvPr userDrawn="1"/>
        </p:nvSpPr>
        <p:spPr bwMode="auto">
          <a:xfrm>
            <a:off x="7075488" y="3624263"/>
            <a:ext cx="2071687" cy="3251200"/>
          </a:xfrm>
          <a:custGeom>
            <a:avLst/>
            <a:gdLst>
              <a:gd name="T0" fmla="*/ 0 w 1488"/>
              <a:gd name="T1" fmla="*/ 2147483646 h 2336"/>
              <a:gd name="T2" fmla="*/ 2147483646 w 1488"/>
              <a:gd name="T3" fmla="*/ 2147483646 h 2336"/>
              <a:gd name="T4" fmla="*/ 2147483646 w 1488"/>
              <a:gd name="T5" fmla="*/ 0 h 2336"/>
              <a:gd name="T6" fmla="*/ 0 w 1488"/>
              <a:gd name="T7" fmla="*/ 2147483646 h 233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88" h="2336">
                <a:moveTo>
                  <a:pt x="0" y="2336"/>
                </a:moveTo>
                <a:lnTo>
                  <a:pt x="1486" y="2336"/>
                </a:lnTo>
                <a:lnTo>
                  <a:pt x="1488" y="0"/>
                </a:lnTo>
                <a:cubicBezTo>
                  <a:pt x="1485" y="1230"/>
                  <a:pt x="879" y="2128"/>
                  <a:pt x="0" y="2336"/>
                </a:cubicBezTo>
                <a:close/>
              </a:path>
            </a:pathLst>
          </a:cu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chemeClr val="tx2">
                  <a:alpha val="84000"/>
                </a:scheme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" name="Picture 258" descr="ORNL_leaf white">
            <a:extLst>
              <a:ext uri="{FF2B5EF4-FFF2-40B4-BE49-F238E27FC236}">
                <a16:creationId xmlns:a16="http://schemas.microsoft.com/office/drawing/2014/main" id="{715339BC-667A-E44F-9E11-EBD85C91315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7513" y="6264275"/>
            <a:ext cx="1074737" cy="557213"/>
          </a:xfrm>
          <a:prstGeom prst="rect">
            <a:avLst/>
          </a:prstGeom>
          <a:noFill/>
          <a:ln>
            <a:noFill/>
          </a:ln>
          <a:effectLst>
            <a:outerShdw blurRad="63500" algn="ctr" rotWithShape="0">
              <a:schemeClr val="bg2">
                <a:alpha val="74997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0991" name="Rectangle 223"/>
          <p:cNvSpPr>
            <a:spLocks noGrp="1" noChangeArrowheads="1"/>
          </p:cNvSpPr>
          <p:nvPr>
            <p:ph type="subTitle" idx="1"/>
          </p:nvPr>
        </p:nvSpPr>
        <p:spPr>
          <a:xfrm>
            <a:off x="5257800" y="2247900"/>
            <a:ext cx="3733800" cy="1485900"/>
          </a:xfrm>
        </p:spPr>
        <p:txBody>
          <a:bodyPr/>
          <a:lstStyle>
            <a:lvl1pPr marL="0" indent="0" algn="r">
              <a:buFont typeface="Symbol" pitchFamily="-100" charset="2"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0992" name="Rectangle 224"/>
          <p:cNvSpPr>
            <a:spLocks noGrp="1" noChangeArrowheads="1"/>
          </p:cNvSpPr>
          <p:nvPr>
            <p:ph type="ctrTitle"/>
          </p:nvPr>
        </p:nvSpPr>
        <p:spPr>
          <a:xfrm>
            <a:off x="800100" y="157163"/>
            <a:ext cx="8229600" cy="461962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24902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56">
            <a:extLst>
              <a:ext uri="{FF2B5EF4-FFF2-40B4-BE49-F238E27FC236}">
                <a16:creationId xmlns:a16="http://schemas.microsoft.com/office/drawing/2014/main" id="{70371CF5-B9ED-2F4C-B170-D11E96AA394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3529540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2425" y="153988"/>
            <a:ext cx="2193925" cy="57340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0650" y="153988"/>
            <a:ext cx="6429375" cy="57340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56">
            <a:extLst>
              <a:ext uri="{FF2B5EF4-FFF2-40B4-BE49-F238E27FC236}">
                <a16:creationId xmlns:a16="http://schemas.microsoft.com/office/drawing/2014/main" id="{4077909D-01CE-ED41-8142-17B6AD2C0D6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12220120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650" y="153988"/>
            <a:ext cx="8775700" cy="504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20650" y="1354138"/>
            <a:ext cx="8229600" cy="45339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256">
            <a:extLst>
              <a:ext uri="{FF2B5EF4-FFF2-40B4-BE49-F238E27FC236}">
                <a16:creationId xmlns:a16="http://schemas.microsoft.com/office/drawing/2014/main" id="{C8C83F64-6075-F347-AB60-72958656EA9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2371753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56">
            <a:extLst>
              <a:ext uri="{FF2B5EF4-FFF2-40B4-BE49-F238E27FC236}">
                <a16:creationId xmlns:a16="http://schemas.microsoft.com/office/drawing/2014/main" id="{638E0496-E9BD-BE45-A26E-D904248ED83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3821139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56">
            <a:extLst>
              <a:ext uri="{FF2B5EF4-FFF2-40B4-BE49-F238E27FC236}">
                <a16:creationId xmlns:a16="http://schemas.microsoft.com/office/drawing/2014/main" id="{32594389-6735-344E-947E-E4927954360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1846056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650" y="1354138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1650" y="1354138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56">
            <a:extLst>
              <a:ext uri="{FF2B5EF4-FFF2-40B4-BE49-F238E27FC236}">
                <a16:creationId xmlns:a16="http://schemas.microsoft.com/office/drawing/2014/main" id="{913EB9FB-8F10-0241-8D76-63446F70C6A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3938435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56">
            <a:extLst>
              <a:ext uri="{FF2B5EF4-FFF2-40B4-BE49-F238E27FC236}">
                <a16:creationId xmlns:a16="http://schemas.microsoft.com/office/drawing/2014/main" id="{DBD70978-B58F-ED43-A1AE-4C4645DBE84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717451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56">
            <a:extLst>
              <a:ext uri="{FF2B5EF4-FFF2-40B4-BE49-F238E27FC236}">
                <a16:creationId xmlns:a16="http://schemas.microsoft.com/office/drawing/2014/main" id="{0678F36A-164B-D249-AD1A-BB8E502EEE2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337748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56">
            <a:extLst>
              <a:ext uri="{FF2B5EF4-FFF2-40B4-BE49-F238E27FC236}">
                <a16:creationId xmlns:a16="http://schemas.microsoft.com/office/drawing/2014/main" id="{9962D4B8-AE86-9A47-8469-53550933A01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1368434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56">
            <a:extLst>
              <a:ext uri="{FF2B5EF4-FFF2-40B4-BE49-F238E27FC236}">
                <a16:creationId xmlns:a16="http://schemas.microsoft.com/office/drawing/2014/main" id="{B437AF22-386C-174C-A82B-FFC64131F47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2914116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56">
            <a:extLst>
              <a:ext uri="{FF2B5EF4-FFF2-40B4-BE49-F238E27FC236}">
                <a16:creationId xmlns:a16="http://schemas.microsoft.com/office/drawing/2014/main" id="{1F591AE3-CEE9-764C-9607-317A8B69CB8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4221840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22">
            <a:extLst>
              <a:ext uri="{FF2B5EF4-FFF2-40B4-BE49-F238E27FC236}">
                <a16:creationId xmlns:a16="http://schemas.microsoft.com/office/drawing/2014/main" id="{DE7703D6-578B-854B-8AB6-1FF85C587E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0650" y="1354138"/>
            <a:ext cx="8229600" cy="453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Rectangle 225">
            <a:extLst>
              <a:ext uri="{FF2B5EF4-FFF2-40B4-BE49-F238E27FC236}">
                <a16:creationId xmlns:a16="http://schemas.microsoft.com/office/drawing/2014/main" id="{2F9F5B59-6E5A-D544-B8D8-D321C75E2F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0650" y="153988"/>
            <a:ext cx="87757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235">
            <a:extLst>
              <a:ext uri="{FF2B5EF4-FFF2-40B4-BE49-F238E27FC236}">
                <a16:creationId xmlns:a16="http://schemas.microsoft.com/office/drawing/2014/main" id="{E2D44520-35E1-874D-8ABA-948253AB1A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" y="6492875"/>
            <a:ext cx="17541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71450" indent="-1714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  <a:defRPr/>
            </a:pPr>
            <a:fld id="{105F3260-68E5-AE46-A83A-E7D47C08A09E}" type="slidenum">
              <a:rPr lang="en-US" altLang="x-none" sz="900" smtClean="0">
                <a:solidFill>
                  <a:schemeClr val="tx2"/>
                </a:solidFill>
                <a:latin typeface="Times New Roman" charset="0"/>
              </a:rPr>
              <a:pPr>
                <a:lnSpc>
                  <a:spcPct val="90000"/>
                </a:lnSpc>
                <a:defRPr/>
              </a:pPr>
              <a:t>‹#›</a:t>
            </a:fld>
            <a:r>
              <a:rPr lang="en-US" altLang="x-none" sz="900">
                <a:solidFill>
                  <a:schemeClr val="tx2"/>
                </a:solidFill>
                <a:latin typeface="Times New Roman" charset="0"/>
              </a:rPr>
              <a:t>	Managed by UT-Battelle</a:t>
            </a:r>
            <a:br>
              <a:rPr lang="en-US" altLang="x-none" sz="900">
                <a:solidFill>
                  <a:schemeClr val="tx2"/>
                </a:solidFill>
                <a:latin typeface="Times New Roman" charset="0"/>
              </a:rPr>
            </a:br>
            <a:r>
              <a:rPr lang="en-US" altLang="x-none" sz="900">
                <a:solidFill>
                  <a:schemeClr val="tx2"/>
                </a:solidFill>
                <a:latin typeface="Times New Roman" charset="0"/>
              </a:rPr>
              <a:t>for the Department of Energy</a:t>
            </a:r>
          </a:p>
        </p:txBody>
      </p:sp>
      <p:sp>
        <p:nvSpPr>
          <p:cNvPr id="160000" name="Rectangle 256">
            <a:extLst>
              <a:ext uri="{FF2B5EF4-FFF2-40B4-BE49-F238E27FC236}">
                <a16:creationId xmlns:a16="http://schemas.microsoft.com/office/drawing/2014/main" id="{BEBB9AB6-449F-6A49-9AEF-A408C79D8AC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62738"/>
            <a:ext cx="28956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0000"/>
              </a:lnSpc>
              <a:defRPr sz="500">
                <a:solidFill>
                  <a:schemeClr val="tx2"/>
                </a:solidFill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x-none" altLang="x-none"/>
          </a:p>
        </p:txBody>
      </p:sp>
      <p:sp>
        <p:nvSpPr>
          <p:cNvPr id="1030" name="Freeform 261">
            <a:extLst>
              <a:ext uri="{FF2B5EF4-FFF2-40B4-BE49-F238E27FC236}">
                <a16:creationId xmlns:a16="http://schemas.microsoft.com/office/drawing/2014/main" id="{32C95943-7059-0246-8C9A-356800F23A41}"/>
              </a:ext>
            </a:extLst>
          </p:cNvPr>
          <p:cNvSpPr>
            <a:spLocks/>
          </p:cNvSpPr>
          <p:nvPr userDrawn="1"/>
        </p:nvSpPr>
        <p:spPr bwMode="auto">
          <a:xfrm>
            <a:off x="7075488" y="3624263"/>
            <a:ext cx="2071687" cy="3251200"/>
          </a:xfrm>
          <a:custGeom>
            <a:avLst/>
            <a:gdLst>
              <a:gd name="T0" fmla="*/ 0 w 1488"/>
              <a:gd name="T1" fmla="*/ 2147483646 h 2336"/>
              <a:gd name="T2" fmla="*/ 2147483646 w 1488"/>
              <a:gd name="T3" fmla="*/ 2147483646 h 2336"/>
              <a:gd name="T4" fmla="*/ 2147483646 w 1488"/>
              <a:gd name="T5" fmla="*/ 0 h 2336"/>
              <a:gd name="T6" fmla="*/ 0 w 1488"/>
              <a:gd name="T7" fmla="*/ 2147483646 h 233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88" h="2336">
                <a:moveTo>
                  <a:pt x="0" y="2336"/>
                </a:moveTo>
                <a:lnTo>
                  <a:pt x="1486" y="2336"/>
                </a:lnTo>
                <a:lnTo>
                  <a:pt x="1488" y="0"/>
                </a:lnTo>
                <a:cubicBezTo>
                  <a:pt x="1485" y="1230"/>
                  <a:pt x="879" y="2128"/>
                  <a:pt x="0" y="2336"/>
                </a:cubicBezTo>
                <a:close/>
              </a:path>
            </a:pathLst>
          </a:cu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chemeClr val="tx2">
                  <a:alpha val="84000"/>
                </a:scheme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60006" name="Picture 262" descr="ORNL_leaf white">
            <a:extLst>
              <a:ext uri="{FF2B5EF4-FFF2-40B4-BE49-F238E27FC236}">
                <a16:creationId xmlns:a16="http://schemas.microsoft.com/office/drawing/2014/main" id="{67884C01-59EA-9C4A-ACE8-84E57234893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7513" y="6264275"/>
            <a:ext cx="1074737" cy="557213"/>
          </a:xfrm>
          <a:prstGeom prst="rect">
            <a:avLst/>
          </a:prstGeom>
          <a:noFill/>
          <a:ln>
            <a:noFill/>
          </a:ln>
          <a:effectLst>
            <a:outerShdw blurRad="63500" algn="ctr" rotWithShape="0">
              <a:schemeClr val="bg2">
                <a:alpha val="74997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263">
            <a:extLst>
              <a:ext uri="{FF2B5EF4-FFF2-40B4-BE49-F238E27FC236}">
                <a16:creationId xmlns:a16="http://schemas.microsoft.com/office/drawing/2014/main" id="{8D49B834-ADF0-4546-9070-600764228B5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227763" y="7826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x-none" altLang="x-none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75" r:id="rId1"/>
    <p:sldLayoutId id="2147485064" r:id="rId2"/>
    <p:sldLayoutId id="2147485065" r:id="rId3"/>
    <p:sldLayoutId id="2147485066" r:id="rId4"/>
    <p:sldLayoutId id="2147485067" r:id="rId5"/>
    <p:sldLayoutId id="2147485068" r:id="rId6"/>
    <p:sldLayoutId id="2147485069" r:id="rId7"/>
    <p:sldLayoutId id="2147485070" r:id="rId8"/>
    <p:sldLayoutId id="2147485071" r:id="rId9"/>
    <p:sldLayoutId id="2147485072" r:id="rId10"/>
    <p:sldLayoutId id="2147485073" r:id="rId11"/>
    <p:sldLayoutId id="2147485074" r:id="rId12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673E"/>
          </a:solidFill>
          <a:latin typeface="+mj-lt"/>
          <a:ea typeface="ＭＳ Ｐゴシック" pitchFamily="22" charset="-128"/>
          <a:cs typeface="ＭＳ Ｐゴシック" pitchFamily="22" charset="-128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673E"/>
          </a:solidFill>
          <a:latin typeface="Arial Black" pitchFamily="-100" charset="0"/>
          <a:ea typeface="ＭＳ Ｐゴシック" pitchFamily="22" charset="-128"/>
          <a:cs typeface="ＭＳ Ｐゴシック" pitchFamily="22" charset="-128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673E"/>
          </a:solidFill>
          <a:latin typeface="Arial Black" pitchFamily="-100" charset="0"/>
          <a:ea typeface="ＭＳ Ｐゴシック" pitchFamily="22" charset="-128"/>
          <a:cs typeface="ＭＳ Ｐゴシック" pitchFamily="22" charset="-128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673E"/>
          </a:solidFill>
          <a:latin typeface="Arial Black" pitchFamily="-100" charset="0"/>
          <a:ea typeface="ＭＳ Ｐゴシック" pitchFamily="22" charset="-128"/>
          <a:cs typeface="ＭＳ Ｐゴシック" pitchFamily="22" charset="-128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673E"/>
          </a:solidFill>
          <a:latin typeface="Arial Black" pitchFamily="-100" charset="0"/>
          <a:ea typeface="ＭＳ Ｐゴシック" pitchFamily="22" charset="-128"/>
          <a:cs typeface="ＭＳ Ｐゴシック" pitchFamily="22" charset="-128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673E"/>
          </a:solidFill>
          <a:latin typeface="Arial Black" pitchFamily="-100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673E"/>
          </a:solidFill>
          <a:latin typeface="Arial Black" pitchFamily="-100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673E"/>
          </a:solidFill>
          <a:latin typeface="Arial Black" pitchFamily="-100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673E"/>
          </a:solidFill>
          <a:latin typeface="Arial Black" pitchFamily="-100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01673E"/>
        </a:buClr>
        <a:buFont typeface="Symbol" pitchFamily="2" charset="2"/>
        <a:buChar char="·"/>
        <a:defRPr sz="2800" b="1">
          <a:solidFill>
            <a:srgbClr val="000000"/>
          </a:solidFill>
          <a:latin typeface="+mn-lt"/>
          <a:ea typeface="ＭＳ Ｐゴシック" pitchFamily="22" charset="-128"/>
          <a:cs typeface="ＭＳ Ｐゴシック" pitchFamily="22" charset="-128"/>
        </a:defRPr>
      </a:lvl1pPr>
      <a:lvl2pPr marL="742950" indent="-285750" algn="l" rtl="0" eaLnBrk="0" fontAlgn="base" hangingPunct="0">
        <a:lnSpc>
          <a:spcPct val="90000"/>
        </a:lnSpc>
        <a:spcBef>
          <a:spcPct val="35000"/>
        </a:spcBef>
        <a:spcAft>
          <a:spcPct val="0"/>
        </a:spcAft>
        <a:buClr>
          <a:srgbClr val="01673E"/>
        </a:buClr>
        <a:buFont typeface="Arial" panose="020B0604020202020204" pitchFamily="34" charset="0"/>
        <a:buChar char="–"/>
        <a:defRPr sz="2400" b="1">
          <a:solidFill>
            <a:srgbClr val="000000"/>
          </a:solidFill>
          <a:latin typeface="+mn-lt"/>
          <a:ea typeface="ＭＳ Ｐゴシック" pitchFamily="-100" charset="-128"/>
        </a:defRPr>
      </a:lvl2pPr>
      <a:lvl3pPr marL="1143000" indent="-2286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rgbClr val="01673E"/>
        </a:buClr>
        <a:buFont typeface="Symbol" pitchFamily="2" charset="2"/>
        <a:buChar char="·"/>
        <a:defRPr sz="2000" b="1">
          <a:solidFill>
            <a:srgbClr val="000000"/>
          </a:solidFill>
          <a:latin typeface="+mn-lt"/>
          <a:ea typeface="ＭＳ Ｐゴシック" pitchFamily="-100" charset="-128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01673E"/>
        </a:buClr>
        <a:buFont typeface="Arial" panose="020B0604020202020204" pitchFamily="34" charset="0"/>
        <a:buChar char="–"/>
        <a:defRPr b="1">
          <a:solidFill>
            <a:srgbClr val="000000"/>
          </a:solidFill>
          <a:latin typeface="+mn-lt"/>
          <a:ea typeface="ＭＳ Ｐゴシック" pitchFamily="-100" charset="-128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01673E"/>
        </a:buClr>
        <a:buFont typeface="Symbol" pitchFamily="2" charset="2"/>
        <a:buChar char="·"/>
        <a:defRPr b="1">
          <a:solidFill>
            <a:srgbClr val="000000"/>
          </a:solidFill>
          <a:latin typeface="+mn-lt"/>
          <a:ea typeface="ＭＳ Ｐゴシック" pitchFamily="-100" charset="-128"/>
        </a:defRPr>
      </a:lvl5pPr>
      <a:lvl6pPr marL="25146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1673E"/>
        </a:buClr>
        <a:buFont typeface="Symbol" pitchFamily="-100" charset="2"/>
        <a:buChar char="·"/>
        <a:defRPr b="1">
          <a:solidFill>
            <a:srgbClr val="000000"/>
          </a:solidFill>
          <a:latin typeface="+mn-lt"/>
          <a:ea typeface="ＭＳ Ｐゴシック" pitchFamily="-100" charset="-128"/>
        </a:defRPr>
      </a:lvl6pPr>
      <a:lvl7pPr marL="29718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1673E"/>
        </a:buClr>
        <a:buFont typeface="Symbol" pitchFamily="-100" charset="2"/>
        <a:buChar char="·"/>
        <a:defRPr b="1">
          <a:solidFill>
            <a:srgbClr val="000000"/>
          </a:solidFill>
          <a:latin typeface="+mn-lt"/>
          <a:ea typeface="ＭＳ Ｐゴシック" pitchFamily="-100" charset="-128"/>
        </a:defRPr>
      </a:lvl7pPr>
      <a:lvl8pPr marL="34290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1673E"/>
        </a:buClr>
        <a:buFont typeface="Symbol" pitchFamily="-100" charset="2"/>
        <a:buChar char="·"/>
        <a:defRPr b="1">
          <a:solidFill>
            <a:srgbClr val="000000"/>
          </a:solidFill>
          <a:latin typeface="+mn-lt"/>
          <a:ea typeface="ＭＳ Ｐゴシック" pitchFamily="-100" charset="-128"/>
        </a:defRPr>
      </a:lvl8pPr>
      <a:lvl9pPr marL="38862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1673E"/>
        </a:buClr>
        <a:buFont typeface="Symbol" pitchFamily="-100" charset="2"/>
        <a:buChar char="·"/>
        <a:defRPr b="1">
          <a:solidFill>
            <a:srgbClr val="000000"/>
          </a:solidFill>
          <a:latin typeface="+mn-lt"/>
          <a:ea typeface="ＭＳ Ｐゴシック" pitchFamily="-100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asemirk@ornl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>
            <a:extLst>
              <a:ext uri="{FF2B5EF4-FFF2-40B4-BE49-F238E27FC236}">
                <a16:creationId xmlns:a16="http://schemas.microsoft.com/office/drawing/2014/main" id="{760F699F-6F4D-6B44-8C5E-D748CD14E8D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290763" y="3027363"/>
            <a:ext cx="5492750" cy="3159125"/>
          </a:xfrm>
        </p:spPr>
        <p:txBody>
          <a:bodyPr/>
          <a:lstStyle/>
          <a:p>
            <a:pPr eaLnBrk="1" hangingPunct="1">
              <a:buFont typeface="Symbol" pitchFamily="2" charset="2"/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algn="l" eaLnBrk="1" hangingPunct="1">
              <a:buFont typeface="Symbol" pitchFamily="2" charset="2"/>
              <a:buNone/>
            </a:pPr>
            <a:r>
              <a:rPr lang="en-US" altLang="en-US" sz="2000" dirty="0">
                <a:ea typeface="ＭＳ Ｐゴシック" panose="020B0600070205080204" pitchFamily="34" charset="-128"/>
              </a:rPr>
              <a:t>John Sinclair</a:t>
            </a:r>
          </a:p>
          <a:p>
            <a:pPr algn="l" eaLnBrk="1" hangingPunct="1">
              <a:buFont typeface="Symbol" pitchFamily="2" charset="2"/>
              <a:buNone/>
            </a:pPr>
            <a:r>
              <a:rPr lang="en-US" altLang="en-US" sz="2000" dirty="0">
                <a:ea typeface="ＭＳ Ｐゴシック" panose="020B0600070205080204" pitchFamily="34" charset="-128"/>
              </a:rPr>
              <a:t>ORNL/SNS</a:t>
            </a:r>
            <a:endParaRPr lang="en-US" altLang="en-US" sz="1600" dirty="0">
              <a:ea typeface="ＭＳ Ｐゴシック" panose="020B0600070205080204" pitchFamily="34" charset="-128"/>
            </a:endParaRPr>
          </a:p>
          <a:p>
            <a:pPr algn="l" eaLnBrk="1" hangingPunct="1">
              <a:buFont typeface="Symbol" pitchFamily="2" charset="2"/>
              <a:buNone/>
            </a:pPr>
            <a:r>
              <a:rPr lang="en-US" altLang="en-US" sz="1600" dirty="0">
                <a:solidFill>
                  <a:schemeClr val="tx1"/>
                </a:solidFill>
                <a:ea typeface="ＭＳ Ｐゴシック" panose="020B0600070205080204" pitchFamily="34" charset="-128"/>
                <a:hlinkClick r:id="rId3"/>
              </a:rPr>
              <a:t>sinclairjw@ornl.gov</a:t>
            </a:r>
            <a:endParaRPr lang="en-US" altLang="en-US" sz="1600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algn="l" eaLnBrk="1" hangingPunct="1">
              <a:buFont typeface="Symbol" pitchFamily="2" charset="2"/>
              <a:buNone/>
            </a:pPr>
            <a:r>
              <a:rPr lang="en-US" altLang="en-US" sz="1600" dirty="0">
                <a:ea typeface="ＭＳ Ｐゴシック" panose="020B0600070205080204" pitchFamily="34" charset="-128"/>
              </a:rPr>
              <a:t>January  2019</a:t>
            </a:r>
          </a:p>
        </p:txBody>
      </p:sp>
      <p:sp>
        <p:nvSpPr>
          <p:cNvPr id="16386" name="Title 4">
            <a:extLst>
              <a:ext uri="{FF2B5EF4-FFF2-40B4-BE49-F238E27FC236}">
                <a16:creationId xmlns:a16="http://schemas.microsoft.com/office/drawing/2014/main" id="{9B7C275A-D15D-5643-8A50-63C4CF318A0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128713" y="646113"/>
            <a:ext cx="6032500" cy="2655887"/>
          </a:xfrm>
        </p:spPr>
        <p:txBody>
          <a:bodyPr/>
          <a:lstStyle/>
          <a:p>
            <a:pPr algn="ctr"/>
            <a:r>
              <a:rPr lang="en-US" altLang="en-US" sz="4000" dirty="0">
                <a:ea typeface="ＭＳ Ｐゴシック" panose="020B0600070205080204" pitchFamily="34" charset="-128"/>
              </a:rPr>
              <a:t>Autosave Lab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2AD54948-FE4A-6449-B1E7-E9CDBD29A9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0650" y="153988"/>
            <a:ext cx="8775700" cy="89535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Procedure</a:t>
            </a:r>
          </a:p>
        </p:txBody>
      </p:sp>
      <p:sp>
        <p:nvSpPr>
          <p:cNvPr id="18434" name="Content Placeholder 2">
            <a:extLst>
              <a:ext uri="{FF2B5EF4-FFF2-40B4-BE49-F238E27FC236}">
                <a16:creationId xmlns:a16="http://schemas.microsoft.com/office/drawing/2014/main" id="{7CE3AEC7-417C-944A-91BE-A5B71C90CE3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0650" y="1354138"/>
            <a:ext cx="8229600" cy="5086350"/>
          </a:xfrm>
        </p:spPr>
        <p:txBody>
          <a:bodyPr/>
          <a:lstStyle/>
          <a:p>
            <a:pPr marL="457200" lvl="1" indent="0"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Summary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Build and run the IOC application</a:t>
            </a:r>
          </a:p>
          <a:p>
            <a:pPr lvl="1"/>
            <a:r>
              <a:rPr lang="en-US" altLang="en-US" dirty="0" err="1">
                <a:ea typeface="ＭＳ Ｐゴシック" panose="020B0600070205080204" pitchFamily="34" charset="-128"/>
              </a:rPr>
              <a:t>Camonitor</a:t>
            </a:r>
            <a:r>
              <a:rPr lang="en-US" altLang="en-US" dirty="0">
                <a:ea typeface="ＭＳ Ｐゴシック" panose="020B0600070205080204" pitchFamily="34" charset="-128"/>
              </a:rPr>
              <a:t> </a:t>
            </a:r>
            <a:r>
              <a:rPr lang="en-US" altLang="en-US" dirty="0" err="1">
                <a:ea typeface="ＭＳ Ｐゴシック" panose="020B0600070205080204" pitchFamily="34" charset="-128"/>
              </a:rPr>
              <a:t>one:ramp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Note that the value cycles from 0 to 10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Caput </a:t>
            </a:r>
            <a:r>
              <a:rPr lang="en-US" altLang="en-US" dirty="0" err="1">
                <a:ea typeface="ＭＳ Ｐゴシック" panose="020B0600070205080204" pitchFamily="34" charset="-128"/>
              </a:rPr>
              <a:t>one:limit</a:t>
            </a:r>
            <a:r>
              <a:rPr lang="en-US" altLang="en-US" dirty="0">
                <a:ea typeface="ＭＳ Ｐゴシック" panose="020B0600070205080204" pitchFamily="34" charset="-128"/>
              </a:rPr>
              <a:t> 5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Now the value cycles from 0 to 5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Stop and restart the IOC application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The change to </a:t>
            </a:r>
            <a:r>
              <a:rPr lang="en-US" altLang="en-US" dirty="0" err="1">
                <a:ea typeface="ＭＳ Ｐゴシック" panose="020B0600070205080204" pitchFamily="34" charset="-128"/>
              </a:rPr>
              <a:t>one:limit</a:t>
            </a:r>
            <a:r>
              <a:rPr lang="en-US" altLang="en-US" dirty="0">
                <a:ea typeface="ＭＳ Ｐゴシック" panose="020B0600070205080204" pitchFamily="34" charset="-128"/>
              </a:rPr>
              <a:t> is lost – autosave can fix this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Reconfigure with autosave and repeat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The change to </a:t>
            </a:r>
            <a:r>
              <a:rPr lang="en-US" altLang="en-US" dirty="0" err="1">
                <a:ea typeface="ＭＳ Ｐゴシック" panose="020B0600070205080204" pitchFamily="34" charset="-128"/>
              </a:rPr>
              <a:t>one:limit</a:t>
            </a:r>
            <a:r>
              <a:rPr lang="en-US" altLang="en-US" dirty="0">
                <a:ea typeface="ＭＳ Ｐゴシック" panose="020B0600070205080204" pitchFamily="34" charset="-128"/>
              </a:rPr>
              <a:t> will be preserved across restarts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2AD54948-FE4A-6449-B1E7-E9CDBD29A9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0650" y="153988"/>
            <a:ext cx="8775700" cy="89535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Details (1/4)</a:t>
            </a:r>
          </a:p>
        </p:txBody>
      </p:sp>
      <p:sp>
        <p:nvSpPr>
          <p:cNvPr id="18434" name="Content Placeholder 2">
            <a:extLst>
              <a:ext uri="{FF2B5EF4-FFF2-40B4-BE49-F238E27FC236}">
                <a16:creationId xmlns:a16="http://schemas.microsoft.com/office/drawing/2014/main" id="{7CE3AEC7-417C-944A-91BE-A5B71C90CE3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0650" y="1354138"/>
            <a:ext cx="8229600" cy="5086350"/>
          </a:xfrm>
        </p:spPr>
        <p:txBody>
          <a:bodyPr/>
          <a:lstStyle/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Open three terminal windows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Window 1 - build and run the IOC application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cd /home/training/epics-train/</a:t>
            </a:r>
            <a:r>
              <a:rPr lang="en-US" altLang="en-US" dirty="0" err="1">
                <a:ea typeface="ＭＳ Ｐゴシック" panose="020B0600070205080204" pitchFamily="34" charset="-128"/>
              </a:rPr>
              <a:t>jwsExamples</a:t>
            </a:r>
            <a:r>
              <a:rPr lang="en-US" altLang="en-US" dirty="0">
                <a:ea typeface="ＭＳ Ｐゴシック" panose="020B0600070205080204" pitchFamily="34" charset="-128"/>
              </a:rPr>
              <a:t>/autosave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make</a:t>
            </a:r>
          </a:p>
          <a:p>
            <a:pPr lvl="2"/>
            <a:r>
              <a:rPr lang="en-US" altLang="en-US" sz="1800" dirty="0">
                <a:ea typeface="ＭＳ Ｐゴシック" panose="020B0600070205080204" pitchFamily="34" charset="-128"/>
              </a:rPr>
              <a:t>cd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iocBoot</a:t>
            </a:r>
            <a:r>
              <a:rPr lang="en-US" altLang="en-US" sz="1800" dirty="0">
                <a:ea typeface="ＭＳ Ｐゴシック" panose="020B0600070205080204" pitchFamily="34" charset="-128"/>
              </a:rPr>
              <a:t>/iocasExample1</a:t>
            </a:r>
          </a:p>
          <a:p>
            <a:pPr lvl="2"/>
            <a:r>
              <a:rPr lang="en-US" altLang="en-US" sz="1800" dirty="0" err="1">
                <a:ea typeface="ＭＳ Ｐゴシック" panose="020B0600070205080204" pitchFamily="34" charset="-128"/>
              </a:rPr>
              <a:t>chmod</a:t>
            </a:r>
            <a:r>
              <a:rPr lang="en-US" altLang="en-US" sz="1800" dirty="0">
                <a:ea typeface="ＭＳ Ｐゴシック" panose="020B0600070205080204" pitchFamily="34" charset="-128"/>
              </a:rPr>
              <a:t> +x st.cmd</a:t>
            </a:r>
          </a:p>
          <a:p>
            <a:pPr lvl="2"/>
            <a:r>
              <a:rPr lang="en-US" altLang="en-US" sz="1800" dirty="0">
                <a:ea typeface="ＭＳ Ｐゴシック" panose="020B0600070205080204" pitchFamily="34" charset="-128"/>
              </a:rPr>
              <a:t>./st.cmd</a:t>
            </a:r>
          </a:p>
          <a:p>
            <a:pPr lvl="1"/>
            <a:r>
              <a:rPr lang="en-US" altLang="en-US" sz="2200" dirty="0">
                <a:ea typeface="ＭＳ Ｐゴシック" panose="020B0600070205080204" pitchFamily="34" charset="-128"/>
              </a:rPr>
              <a:t>Window 2 – monitor </a:t>
            </a:r>
            <a:r>
              <a:rPr lang="en-US" altLang="en-US" sz="2200" dirty="0" err="1">
                <a:ea typeface="ＭＳ Ｐゴシック" panose="020B0600070205080204" pitchFamily="34" charset="-128"/>
              </a:rPr>
              <a:t>one:ramp</a:t>
            </a:r>
            <a:endParaRPr lang="en-US" altLang="en-US" sz="2200" dirty="0">
              <a:ea typeface="ＭＳ Ｐゴシック" panose="020B0600070205080204" pitchFamily="34" charset="-128"/>
            </a:endParaRPr>
          </a:p>
          <a:p>
            <a:pPr lvl="2"/>
            <a:r>
              <a:rPr lang="en-US" altLang="en-US" sz="1800" dirty="0" err="1">
                <a:ea typeface="ＭＳ Ｐゴシック" panose="020B0600070205080204" pitchFamily="34" charset="-128"/>
              </a:rPr>
              <a:t>camonitor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one:ramp</a:t>
            </a:r>
            <a:endParaRPr lang="en-US" altLang="en-US" sz="1800" dirty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sz="2200" dirty="0">
                <a:ea typeface="ＭＳ Ｐゴシック" panose="020B0600070205080204" pitchFamily="34" charset="-128"/>
              </a:rPr>
              <a:t>Window 3 – modify </a:t>
            </a:r>
            <a:r>
              <a:rPr lang="en-US" altLang="en-US" sz="2200" dirty="0" err="1">
                <a:ea typeface="ＭＳ Ｐゴシック" panose="020B0600070205080204" pitchFamily="34" charset="-128"/>
              </a:rPr>
              <a:t>one:limit</a:t>
            </a:r>
            <a:endParaRPr lang="en-US" altLang="en-US" sz="2200" dirty="0">
              <a:ea typeface="ＭＳ Ｐゴシック" panose="020B0600070205080204" pitchFamily="34" charset="-128"/>
            </a:endParaRPr>
          </a:p>
          <a:p>
            <a:pPr lvl="2"/>
            <a:r>
              <a:rPr lang="en-US" altLang="en-US" sz="1800" dirty="0">
                <a:ea typeface="ＭＳ Ｐゴシック" panose="020B0600070205080204" pitchFamily="34" charset="-128"/>
              </a:rPr>
              <a:t>caput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one:limit</a:t>
            </a:r>
            <a:r>
              <a:rPr lang="en-US" altLang="en-US" sz="1800" dirty="0">
                <a:ea typeface="ＭＳ Ｐゴシック" panose="020B0600070205080204" pitchFamily="34" charset="-128"/>
              </a:rPr>
              <a:t> 5</a:t>
            </a:r>
          </a:p>
        </p:txBody>
      </p:sp>
    </p:spTree>
    <p:extLst>
      <p:ext uri="{BB962C8B-B14F-4D97-AF65-F5344CB8AC3E}">
        <p14:creationId xmlns:p14="http://schemas.microsoft.com/office/powerpoint/2010/main" val="2983127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2AD54948-FE4A-6449-B1E7-E9CDBD29A9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0650" y="153988"/>
            <a:ext cx="8775700" cy="89535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Details (2/4)</a:t>
            </a:r>
          </a:p>
        </p:txBody>
      </p:sp>
      <p:sp>
        <p:nvSpPr>
          <p:cNvPr id="18434" name="Content Placeholder 2">
            <a:extLst>
              <a:ext uri="{FF2B5EF4-FFF2-40B4-BE49-F238E27FC236}">
                <a16:creationId xmlns:a16="http://schemas.microsoft.com/office/drawing/2014/main" id="{7CE3AEC7-417C-944A-91BE-A5B71C90CE3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0650" y="1354138"/>
            <a:ext cx="8229600" cy="5086350"/>
          </a:xfrm>
        </p:spPr>
        <p:txBody>
          <a:bodyPr/>
          <a:lstStyle/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Window 1 – stop and restart the IOC application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exit</a:t>
            </a:r>
          </a:p>
          <a:p>
            <a:pPr lvl="2"/>
            <a:r>
              <a:rPr lang="en-US" altLang="en-US" sz="1800" dirty="0">
                <a:ea typeface="ＭＳ Ｐゴシック" panose="020B0600070205080204" pitchFamily="34" charset="-128"/>
              </a:rPr>
              <a:t>./st.cmd</a:t>
            </a:r>
          </a:p>
          <a:p>
            <a:pPr lvl="1"/>
            <a:r>
              <a:rPr lang="en-US" altLang="en-US" sz="2200" dirty="0">
                <a:ea typeface="ＭＳ Ｐゴシック" panose="020B0600070205080204" pitchFamily="34" charset="-128"/>
              </a:rPr>
              <a:t>Window 2</a:t>
            </a:r>
          </a:p>
          <a:p>
            <a:pPr lvl="2"/>
            <a:r>
              <a:rPr lang="en-US" altLang="en-US" sz="1800" dirty="0">
                <a:ea typeface="ＭＳ Ｐゴシック" panose="020B0600070205080204" pitchFamily="34" charset="-128"/>
              </a:rPr>
              <a:t>After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camonitor</a:t>
            </a:r>
            <a:r>
              <a:rPr lang="en-US" altLang="en-US" sz="1800" dirty="0">
                <a:ea typeface="ＭＳ Ｐゴシック" panose="020B0600070205080204" pitchFamily="34" charset="-128"/>
              </a:rPr>
              <a:t> reconnects, notice that modification to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one:limit</a:t>
            </a:r>
            <a:r>
              <a:rPr lang="en-US" altLang="en-US" sz="1800" dirty="0">
                <a:ea typeface="ＭＳ Ｐゴシック" panose="020B0600070205080204" pitchFamily="34" charset="-128"/>
              </a:rPr>
              <a:t> has been lost</a:t>
            </a:r>
          </a:p>
        </p:txBody>
      </p:sp>
    </p:spTree>
    <p:extLst>
      <p:ext uri="{BB962C8B-B14F-4D97-AF65-F5344CB8AC3E}">
        <p14:creationId xmlns:p14="http://schemas.microsoft.com/office/powerpoint/2010/main" val="1377560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2AD54948-FE4A-6449-B1E7-E9CDBD29A9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0650" y="153988"/>
            <a:ext cx="8775700" cy="89535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Details (3/4)</a:t>
            </a:r>
          </a:p>
        </p:txBody>
      </p:sp>
      <p:sp>
        <p:nvSpPr>
          <p:cNvPr id="18434" name="Content Placeholder 2">
            <a:extLst>
              <a:ext uri="{FF2B5EF4-FFF2-40B4-BE49-F238E27FC236}">
                <a16:creationId xmlns:a16="http://schemas.microsoft.com/office/drawing/2014/main" id="{7CE3AEC7-417C-944A-91BE-A5B71C90CE3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0650" y="1354138"/>
            <a:ext cx="8229600" cy="5086350"/>
          </a:xfrm>
        </p:spPr>
        <p:txBody>
          <a:bodyPr/>
          <a:lstStyle/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Window 1 – reconfigure IOC with autosave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exit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cd ../..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Edit the following files and uncomment autosave related content – search for AUTOSAVE</a:t>
            </a:r>
          </a:p>
          <a:p>
            <a:pPr lvl="3"/>
            <a:r>
              <a:rPr lang="en-US" altLang="en-US" dirty="0">
                <a:ea typeface="ＭＳ Ｐゴシック" panose="020B0600070205080204" pitchFamily="34" charset="-128"/>
              </a:rPr>
              <a:t>configure/RELEASE – 1 line</a:t>
            </a:r>
          </a:p>
          <a:p>
            <a:pPr lvl="3"/>
            <a:r>
              <a:rPr lang="en-US" altLang="en-US" dirty="0">
                <a:ea typeface="ＭＳ Ｐゴシック" panose="020B0600070205080204" pitchFamily="34" charset="-128"/>
              </a:rPr>
              <a:t>asExample1App/Db/</a:t>
            </a:r>
            <a:r>
              <a:rPr lang="en-US" altLang="en-US" dirty="0" err="1">
                <a:ea typeface="ＭＳ Ｐゴシック" panose="020B0600070205080204" pitchFamily="34" charset="-128"/>
              </a:rPr>
              <a:t>one.db</a:t>
            </a:r>
            <a:r>
              <a:rPr lang="en-US" altLang="en-US" dirty="0">
                <a:ea typeface="ＭＳ Ｐゴシック" panose="020B0600070205080204" pitchFamily="34" charset="-128"/>
              </a:rPr>
              <a:t> – 2 lines</a:t>
            </a:r>
          </a:p>
          <a:p>
            <a:pPr lvl="3"/>
            <a:r>
              <a:rPr lang="en-US" altLang="en-US" dirty="0">
                <a:ea typeface="ＭＳ Ｐゴシック" panose="020B0600070205080204" pitchFamily="34" charset="-128"/>
              </a:rPr>
              <a:t>asExample1App/</a:t>
            </a:r>
            <a:r>
              <a:rPr lang="en-US" altLang="en-US" dirty="0" err="1">
                <a:ea typeface="ＭＳ Ｐゴシック" panose="020B0600070205080204" pitchFamily="34" charset="-128"/>
              </a:rPr>
              <a:t>src</a:t>
            </a:r>
            <a:r>
              <a:rPr lang="en-US" altLang="en-US" dirty="0">
                <a:ea typeface="ＭＳ Ｐゴシック" panose="020B0600070205080204" pitchFamily="34" charset="-128"/>
              </a:rPr>
              <a:t>/</a:t>
            </a:r>
            <a:r>
              <a:rPr lang="en-US" altLang="en-US" dirty="0" err="1">
                <a:ea typeface="ＭＳ Ｐゴシック" panose="020B0600070205080204" pitchFamily="34" charset="-128"/>
              </a:rPr>
              <a:t>Makefile</a:t>
            </a:r>
            <a:r>
              <a:rPr lang="en-US" altLang="en-US" dirty="0">
                <a:ea typeface="ＭＳ Ｐゴシック" panose="020B0600070205080204" pitchFamily="34" charset="-128"/>
              </a:rPr>
              <a:t> – 2 lines</a:t>
            </a:r>
          </a:p>
          <a:p>
            <a:pPr lvl="3"/>
            <a:r>
              <a:rPr lang="en-US" altLang="en-US" dirty="0" err="1">
                <a:ea typeface="ＭＳ Ｐゴシック" panose="020B0600070205080204" pitchFamily="34" charset="-128"/>
              </a:rPr>
              <a:t>iocBoot</a:t>
            </a:r>
            <a:r>
              <a:rPr lang="en-US" altLang="en-US" dirty="0">
                <a:ea typeface="ＭＳ Ｐゴシック" panose="020B0600070205080204" pitchFamily="34" charset="-128"/>
              </a:rPr>
              <a:t>/iocasExample1/st.cmd – 18 lines (some are comments within comments)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make clean uninstall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make</a:t>
            </a:r>
          </a:p>
          <a:p>
            <a:pPr lvl="2"/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4805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2AD54948-FE4A-6449-B1E7-E9CDBD29A9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0650" y="153988"/>
            <a:ext cx="8775700" cy="89535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Details (4/4)</a:t>
            </a:r>
          </a:p>
        </p:txBody>
      </p:sp>
      <p:sp>
        <p:nvSpPr>
          <p:cNvPr id="18434" name="Content Placeholder 2">
            <a:extLst>
              <a:ext uri="{FF2B5EF4-FFF2-40B4-BE49-F238E27FC236}">
                <a16:creationId xmlns:a16="http://schemas.microsoft.com/office/drawing/2014/main" id="{7CE3AEC7-417C-944A-91BE-A5B71C90CE3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0650" y="1354138"/>
            <a:ext cx="8229600" cy="5086350"/>
          </a:xfrm>
        </p:spPr>
        <p:txBody>
          <a:bodyPr/>
          <a:lstStyle/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Window 1 –start the IOC application</a:t>
            </a:r>
          </a:p>
          <a:p>
            <a:pPr lvl="2"/>
            <a:r>
              <a:rPr lang="en-US" altLang="en-US" sz="1800" dirty="0">
                <a:ea typeface="ＭＳ Ｐゴシック" panose="020B0600070205080204" pitchFamily="34" charset="-128"/>
              </a:rPr>
              <a:t>cd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iocBoot</a:t>
            </a:r>
            <a:r>
              <a:rPr lang="en-US" altLang="en-US" sz="1800" dirty="0">
                <a:ea typeface="ＭＳ Ｐゴシック" panose="020B0600070205080204" pitchFamily="34" charset="-128"/>
              </a:rPr>
              <a:t>/iocasExample1</a:t>
            </a:r>
          </a:p>
          <a:p>
            <a:pPr lvl="2"/>
            <a:r>
              <a:rPr lang="en-US" altLang="en-US" sz="1800" dirty="0">
                <a:ea typeface="ＭＳ Ｐゴシック" panose="020B0600070205080204" pitchFamily="34" charset="-128"/>
              </a:rPr>
              <a:t>./st.cmd</a:t>
            </a:r>
          </a:p>
          <a:p>
            <a:pPr lvl="1"/>
            <a:r>
              <a:rPr lang="en-US" altLang="en-US" sz="2200" dirty="0">
                <a:ea typeface="ＭＳ Ｐゴシック" panose="020B0600070205080204" pitchFamily="34" charset="-128"/>
              </a:rPr>
              <a:t>Window 2 – monitor </a:t>
            </a:r>
            <a:r>
              <a:rPr lang="en-US" altLang="en-US" sz="2200" dirty="0" err="1">
                <a:ea typeface="ＭＳ Ｐゴシック" panose="020B0600070205080204" pitchFamily="34" charset="-128"/>
              </a:rPr>
              <a:t>one:ramp</a:t>
            </a:r>
            <a:endParaRPr lang="en-US" altLang="en-US" sz="2200" dirty="0">
              <a:ea typeface="ＭＳ Ｐゴシック" panose="020B0600070205080204" pitchFamily="34" charset="-128"/>
            </a:endParaRPr>
          </a:p>
          <a:p>
            <a:pPr lvl="2"/>
            <a:r>
              <a:rPr lang="en-US" altLang="en-US" sz="1800" dirty="0" err="1">
                <a:ea typeface="ＭＳ Ｐゴシック" panose="020B0600070205080204" pitchFamily="34" charset="-128"/>
              </a:rPr>
              <a:t>camonitor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one:ramp</a:t>
            </a:r>
            <a:endParaRPr lang="en-US" altLang="en-US" sz="1800" dirty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sz="2200" dirty="0">
                <a:ea typeface="ＭＳ Ｐゴシック" panose="020B0600070205080204" pitchFamily="34" charset="-128"/>
              </a:rPr>
              <a:t>Window 3 – modify </a:t>
            </a:r>
            <a:r>
              <a:rPr lang="en-US" altLang="en-US" sz="2200" dirty="0" err="1">
                <a:ea typeface="ＭＳ Ｐゴシック" panose="020B0600070205080204" pitchFamily="34" charset="-128"/>
              </a:rPr>
              <a:t>one:limit</a:t>
            </a:r>
            <a:endParaRPr lang="en-US" altLang="en-US" sz="2200" dirty="0">
              <a:ea typeface="ＭＳ Ｐゴシック" panose="020B0600070205080204" pitchFamily="34" charset="-128"/>
            </a:endParaRPr>
          </a:p>
          <a:p>
            <a:pPr lvl="2"/>
            <a:r>
              <a:rPr lang="en-US" altLang="en-US" sz="1800" dirty="0">
                <a:ea typeface="ＭＳ Ｐゴシック" panose="020B0600070205080204" pitchFamily="34" charset="-128"/>
              </a:rPr>
              <a:t>caput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one:limit</a:t>
            </a:r>
            <a:r>
              <a:rPr lang="en-US" altLang="en-US" sz="1800" dirty="0">
                <a:ea typeface="ＭＳ Ｐゴシック" panose="020B0600070205080204" pitchFamily="34" charset="-128"/>
              </a:rPr>
              <a:t> 5</a:t>
            </a:r>
          </a:p>
          <a:p>
            <a:pPr lvl="1"/>
            <a:r>
              <a:rPr lang="en-US" altLang="en-US" sz="2200" dirty="0">
                <a:ea typeface="ＭＳ Ｐゴシック" panose="020B0600070205080204" pitchFamily="34" charset="-128"/>
              </a:rPr>
              <a:t>Window 1 – stop and restart as before</a:t>
            </a:r>
          </a:p>
          <a:p>
            <a:pPr lvl="1"/>
            <a:r>
              <a:rPr lang="en-US" altLang="en-US" sz="2200" dirty="0">
                <a:ea typeface="ＭＳ Ｐゴシック" panose="020B0600070205080204" pitchFamily="34" charset="-128"/>
              </a:rPr>
              <a:t>Window 2</a:t>
            </a:r>
          </a:p>
          <a:p>
            <a:pPr lvl="2"/>
            <a:r>
              <a:rPr lang="en-US" altLang="en-US" sz="1800" dirty="0">
                <a:ea typeface="ＭＳ Ｐゴシック" panose="020B0600070205080204" pitchFamily="34" charset="-128"/>
              </a:rPr>
              <a:t>Wait for reconnect</a:t>
            </a:r>
          </a:p>
          <a:p>
            <a:pPr lvl="2"/>
            <a:r>
              <a:rPr lang="en-US" altLang="en-US" sz="1800" dirty="0">
                <a:ea typeface="ＭＳ Ｐゴシック" panose="020B0600070205080204" pitchFamily="34" charset="-128"/>
              </a:rPr>
              <a:t>Now the modification to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one:limit</a:t>
            </a:r>
            <a:r>
              <a:rPr lang="en-US" altLang="en-US" sz="1800" dirty="0">
                <a:ea typeface="ＭＳ Ｐゴシック" panose="020B0600070205080204" pitchFamily="34" charset="-128"/>
              </a:rPr>
              <a:t> is preserved</a:t>
            </a:r>
          </a:p>
          <a:p>
            <a:pPr lvl="1"/>
            <a:endParaRPr lang="en-US" altLang="en-US" sz="2200" dirty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sz="2200" dirty="0">
                <a:ea typeface="ＭＳ Ｐゴシック" panose="020B0600070205080204" pitchFamily="34" charset="-128"/>
              </a:rPr>
              <a:t>Examine and explore content of files /</a:t>
            </a:r>
            <a:r>
              <a:rPr lang="en-US" altLang="en-US" sz="2200" dirty="0" err="1">
                <a:ea typeface="ＭＳ Ｐゴシック" panose="020B0600070205080204" pitchFamily="34" charset="-128"/>
              </a:rPr>
              <a:t>tmp</a:t>
            </a:r>
            <a:r>
              <a:rPr lang="en-US" altLang="en-US" sz="2200" dirty="0">
                <a:ea typeface="ＭＳ Ｐゴシック" panose="020B0600070205080204" pitchFamily="34" charset="-128"/>
              </a:rPr>
              <a:t>/ioc1*</a:t>
            </a:r>
          </a:p>
        </p:txBody>
      </p:sp>
    </p:spTree>
    <p:extLst>
      <p:ext uri="{BB962C8B-B14F-4D97-AF65-F5344CB8AC3E}">
        <p14:creationId xmlns:p14="http://schemas.microsoft.com/office/powerpoint/2010/main" val="382391036"/>
      </p:ext>
    </p:extLst>
  </p:cSld>
  <p:clrMapOvr>
    <a:masterClrMapping/>
  </p:clrMapOvr>
</p:sld>
</file>

<file path=ppt/theme/theme1.xml><?xml version="1.0" encoding="utf-8"?>
<a:theme xmlns:a="http://schemas.openxmlformats.org/drawingml/2006/main" name="ORNL template_0704">
  <a:themeElements>
    <a:clrScheme name="ORNL template_0704 11">
      <a:dk1>
        <a:srgbClr val="000000"/>
      </a:dk1>
      <a:lt1>
        <a:srgbClr val="FFFFFF"/>
      </a:lt1>
      <a:dk2>
        <a:srgbClr val="01673E"/>
      </a:dk2>
      <a:lt2>
        <a:srgbClr val="333333"/>
      </a:lt2>
      <a:accent1>
        <a:srgbClr val="003D6C"/>
      </a:accent1>
      <a:accent2>
        <a:srgbClr val="267186"/>
      </a:accent2>
      <a:accent3>
        <a:srgbClr val="FFFFFF"/>
      </a:accent3>
      <a:accent4>
        <a:srgbClr val="000000"/>
      </a:accent4>
      <a:accent5>
        <a:srgbClr val="AAAFBA"/>
      </a:accent5>
      <a:accent6>
        <a:srgbClr val="216679"/>
      </a:accent6>
      <a:hlink>
        <a:srgbClr val="8D1357"/>
      </a:hlink>
      <a:folHlink>
        <a:srgbClr val="FFCC66"/>
      </a:folHlink>
    </a:clrScheme>
    <a:fontScheme name="ORNL template_0704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0" charset="0"/>
          </a:defRPr>
        </a:defPPr>
      </a:lstStyle>
    </a:lnDef>
  </a:objectDefaults>
  <a:extraClrSchemeLst>
    <a:extraClrScheme>
      <a:clrScheme name="ORNL template_0704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NL template_0704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NL template_0704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NL template_0704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NL template_0704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NL template_0704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NL template_0704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NL template_0704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NL template_0704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NL template_0704 10">
        <a:dk1>
          <a:srgbClr val="000000"/>
        </a:dk1>
        <a:lt1>
          <a:srgbClr val="FFFFFF"/>
        </a:lt1>
        <a:dk2>
          <a:srgbClr val="01673E"/>
        </a:dk2>
        <a:lt2>
          <a:srgbClr val="333333"/>
        </a:lt2>
        <a:accent1>
          <a:srgbClr val="8D0A56"/>
        </a:accent1>
        <a:accent2>
          <a:srgbClr val="267186"/>
        </a:accent2>
        <a:accent3>
          <a:srgbClr val="FFFFFF"/>
        </a:accent3>
        <a:accent4>
          <a:srgbClr val="000000"/>
        </a:accent4>
        <a:accent5>
          <a:srgbClr val="C5AAB4"/>
        </a:accent5>
        <a:accent6>
          <a:srgbClr val="216679"/>
        </a:accent6>
        <a:hlink>
          <a:srgbClr val="FFCC66"/>
        </a:hlink>
        <a:folHlink>
          <a:srgbClr val="76A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NL template_0704 11">
        <a:dk1>
          <a:srgbClr val="000000"/>
        </a:dk1>
        <a:lt1>
          <a:srgbClr val="FFFFFF"/>
        </a:lt1>
        <a:dk2>
          <a:srgbClr val="01673E"/>
        </a:dk2>
        <a:lt2>
          <a:srgbClr val="333333"/>
        </a:lt2>
        <a:accent1>
          <a:srgbClr val="003D6C"/>
        </a:accent1>
        <a:accent2>
          <a:srgbClr val="267186"/>
        </a:accent2>
        <a:accent3>
          <a:srgbClr val="FFFFFF"/>
        </a:accent3>
        <a:accent4>
          <a:srgbClr val="000000"/>
        </a:accent4>
        <a:accent5>
          <a:srgbClr val="AAAFBA"/>
        </a:accent5>
        <a:accent6>
          <a:srgbClr val="216679"/>
        </a:accent6>
        <a:hlink>
          <a:srgbClr val="8D1357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ORNL template_0704</Template>
  <TotalTime>6947</TotalTime>
  <Words>331</Words>
  <Application>Microsoft Office PowerPoint</Application>
  <PresentationFormat>On-screen Show (4:3)</PresentationFormat>
  <Paragraphs>61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Symbol</vt:lpstr>
      <vt:lpstr>Times New Roman</vt:lpstr>
      <vt:lpstr>ORNL template_0704</vt:lpstr>
      <vt:lpstr>Autosave Lab</vt:lpstr>
      <vt:lpstr>Procedure</vt:lpstr>
      <vt:lpstr>Details (1/4)</vt:lpstr>
      <vt:lpstr>Details (2/4)</vt:lpstr>
      <vt:lpstr>Details (3/4)</vt:lpstr>
      <vt:lpstr>Details (4/4)</vt:lpstr>
    </vt:vector>
  </TitlesOfParts>
  <Company>ORNL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xnv</dc:creator>
  <cp:lastModifiedBy>Sinclair, John William</cp:lastModifiedBy>
  <cp:revision>1060</cp:revision>
  <cp:lastPrinted>2008-08-25T14:23:25Z</cp:lastPrinted>
  <dcterms:created xsi:type="dcterms:W3CDTF">2010-10-29T19:40:11Z</dcterms:created>
  <dcterms:modified xsi:type="dcterms:W3CDTF">2019-01-18T19:46:29Z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8</vt:i4>
  </property>
  <property fmtid="{D5CDD505-2E9C-101B-9397-08002B2CF9AE}" pid="3" name="ContentType">
    <vt:lpwstr>Document</vt:lpwstr>
  </property>
</Properties>
</file>