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306" r:id="rId2"/>
    <p:sldId id="325" r:id="rId3"/>
    <p:sldId id="326" r:id="rId4"/>
    <p:sldId id="329" r:id="rId5"/>
    <p:sldId id="328" r:id="rId6"/>
    <p:sldId id="327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16">
          <p15:clr>
            <a:srgbClr val="A4A3A4"/>
          </p15:clr>
        </p15:guide>
        <p15:guide id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28"/>
  </p:normalViewPr>
  <p:slideViewPr>
    <p:cSldViewPr snapToGrid="0">
      <p:cViewPr varScale="1">
        <p:scale>
          <a:sx n="111" d="100"/>
          <a:sy n="111" d="100"/>
        </p:scale>
        <p:origin x="120" y="438"/>
      </p:cViewPr>
      <p:guideLst>
        <p:guide orient="horz" pos="144"/>
        <p:guide orient="horz" pos="16"/>
        <p:guide/>
      </p:guideLst>
    </p:cSldViewPr>
  </p:slideViewPr>
  <p:outlineViewPr>
    <p:cViewPr>
      <p:scale>
        <a:sx n="33" d="100"/>
        <a:sy n="33" d="100"/>
      </p:scale>
      <p:origin x="0" y="3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416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BA2CE007-8772-C94A-B479-BCAEFE3DC2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86A18F3E-3B03-B941-8FDD-F6220ED896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8" name="Rectangle 4">
            <a:extLst>
              <a:ext uri="{FF2B5EF4-FFF2-40B4-BE49-F238E27FC236}">
                <a16:creationId xmlns:a16="http://schemas.microsoft.com/office/drawing/2014/main" id="{89E08588-7F11-4649-BEA8-A77E5049F1E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9" name="Rectangle 5">
            <a:extLst>
              <a:ext uri="{FF2B5EF4-FFF2-40B4-BE49-F238E27FC236}">
                <a16:creationId xmlns:a16="http://schemas.microsoft.com/office/drawing/2014/main" id="{BB205AC4-BD06-1C46-A24A-9264329994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EBF666B-19CF-DC4E-B2AB-BE4AB64F709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40DD9302-0FFA-B241-8209-CC7AC93A08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A353EF08-6547-8347-92E7-4C4CB635B7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40CDDBB-1E06-A044-8DE1-EC91D113E4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9" name="Rectangle 5">
            <a:extLst>
              <a:ext uri="{FF2B5EF4-FFF2-40B4-BE49-F238E27FC236}">
                <a16:creationId xmlns:a16="http://schemas.microsoft.com/office/drawing/2014/main" id="{094E5450-3DF2-4640-90C8-59E3D41B51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0470" name="Rectangle 6">
            <a:extLst>
              <a:ext uri="{FF2B5EF4-FFF2-40B4-BE49-F238E27FC236}">
                <a16:creationId xmlns:a16="http://schemas.microsoft.com/office/drawing/2014/main" id="{C29A526A-5CA5-3147-AB18-4FA26DEB02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>
            <a:extLst>
              <a:ext uri="{FF2B5EF4-FFF2-40B4-BE49-F238E27FC236}">
                <a16:creationId xmlns:a16="http://schemas.microsoft.com/office/drawing/2014/main" id="{9A25B383-2AC1-DC42-A454-7CE35840A2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673AE8C-FA55-E84C-A917-543E623AF8A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0" charset="0"/>
        <a:ea typeface="ＭＳ Ｐゴシック" pitchFamily="22" charset="-128"/>
        <a:cs typeface="ＭＳ Ｐゴシック" pitchFamily="2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0" charset="0"/>
        <a:ea typeface="ＭＳ Ｐゴシック" pitchFamily="-10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0" charset="0"/>
        <a:ea typeface="ＭＳ Ｐゴシック" pitchFamily="-10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0" charset="0"/>
        <a:ea typeface="ＭＳ Ｐゴシック" pitchFamily="-10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0" charset="0"/>
        <a:ea typeface="ＭＳ Ｐゴシック" pitchFamily="-10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8FA7EC2D-2786-B947-9550-B70AC7E367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FBBB81F-8139-904D-B15F-2DE4E4D25E2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BF82E4BE-6D4F-8649-B5A2-5BE3B29436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F93832F-458E-6044-B2E3-A314AE6F3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5">
            <a:extLst>
              <a:ext uri="{FF2B5EF4-FFF2-40B4-BE49-F238E27FC236}">
                <a16:creationId xmlns:a16="http://schemas.microsoft.com/office/drawing/2014/main" id="{00C1EF7F-0F9C-F146-AA63-112CFFFB85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496050"/>
            <a:ext cx="3278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x-none" sz="900" b="1">
                <a:solidFill>
                  <a:schemeClr val="tx2"/>
                </a:solidFill>
                <a:latin typeface="Times New Roman" charset="0"/>
              </a:rPr>
              <a:t>Managed by UT-Battelle</a:t>
            </a:r>
            <a:br>
              <a:rPr lang="en-US" altLang="x-none" sz="900" b="1">
                <a:solidFill>
                  <a:schemeClr val="tx2"/>
                </a:solidFill>
                <a:latin typeface="Times New Roman" charset="0"/>
              </a:rPr>
            </a:br>
            <a:r>
              <a:rPr lang="en-US" altLang="x-none" sz="900" b="1">
                <a:solidFill>
                  <a:schemeClr val="tx2"/>
                </a:solidFill>
                <a:latin typeface="Times New Roman" charset="0"/>
              </a:rPr>
              <a:t>for the Department of Energy</a:t>
            </a:r>
          </a:p>
        </p:txBody>
      </p:sp>
      <p:sp>
        <p:nvSpPr>
          <p:cNvPr id="5" name="Freeform 257">
            <a:extLst>
              <a:ext uri="{FF2B5EF4-FFF2-40B4-BE49-F238E27FC236}">
                <a16:creationId xmlns:a16="http://schemas.microsoft.com/office/drawing/2014/main" id="{A5E5ED7B-B510-B049-8C87-157BD4908A78}"/>
              </a:ext>
            </a:extLst>
          </p:cNvPr>
          <p:cNvSpPr>
            <a:spLocks/>
          </p:cNvSpPr>
          <p:nvPr userDrawn="1"/>
        </p:nvSpPr>
        <p:spPr bwMode="auto">
          <a:xfrm>
            <a:off x="7075488" y="3624263"/>
            <a:ext cx="2071687" cy="3251200"/>
          </a:xfrm>
          <a:custGeom>
            <a:avLst/>
            <a:gdLst>
              <a:gd name="T0" fmla="*/ 0 w 1488"/>
              <a:gd name="T1" fmla="*/ 2147483646 h 2336"/>
              <a:gd name="T2" fmla="*/ 2147483646 w 1488"/>
              <a:gd name="T3" fmla="*/ 2147483646 h 2336"/>
              <a:gd name="T4" fmla="*/ 2147483646 w 1488"/>
              <a:gd name="T5" fmla="*/ 0 h 2336"/>
              <a:gd name="T6" fmla="*/ 0 w 1488"/>
              <a:gd name="T7" fmla="*/ 2147483646 h 2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88" h="2336">
                <a:moveTo>
                  <a:pt x="0" y="2336"/>
                </a:moveTo>
                <a:lnTo>
                  <a:pt x="1486" y="2336"/>
                </a:lnTo>
                <a:lnTo>
                  <a:pt x="1488" y="0"/>
                </a:lnTo>
                <a:cubicBezTo>
                  <a:pt x="1485" y="1230"/>
                  <a:pt x="879" y="2128"/>
                  <a:pt x="0" y="2336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2">
                  <a:alpha val="84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58" descr="ORNL_leaf white">
            <a:extLst>
              <a:ext uri="{FF2B5EF4-FFF2-40B4-BE49-F238E27FC236}">
                <a16:creationId xmlns:a16="http://schemas.microsoft.com/office/drawing/2014/main" id="{715339BC-667A-E44F-9E11-EBD85C9131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264275"/>
            <a:ext cx="1074737" cy="557213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991" name="Rectangle 223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2247900"/>
            <a:ext cx="3733800" cy="1485900"/>
          </a:xfrm>
        </p:spPr>
        <p:txBody>
          <a:bodyPr/>
          <a:lstStyle>
            <a:lvl1pPr marL="0" indent="0" algn="r">
              <a:buFont typeface="Symbol" pitchFamily="-100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0992" name="Rectangle 224"/>
          <p:cNvSpPr>
            <a:spLocks noGrp="1" noChangeArrowheads="1"/>
          </p:cNvSpPr>
          <p:nvPr>
            <p:ph type="ctrTitle"/>
          </p:nvPr>
        </p:nvSpPr>
        <p:spPr>
          <a:xfrm>
            <a:off x="800100" y="157163"/>
            <a:ext cx="8229600" cy="4619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90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56">
            <a:extLst>
              <a:ext uri="{FF2B5EF4-FFF2-40B4-BE49-F238E27FC236}">
                <a16:creationId xmlns:a16="http://schemas.microsoft.com/office/drawing/2014/main" id="{70371CF5-B9ED-2F4C-B170-D11E96AA39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52954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53988"/>
            <a:ext cx="2193925" cy="5734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0" y="153988"/>
            <a:ext cx="6429375" cy="5734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56">
            <a:extLst>
              <a:ext uri="{FF2B5EF4-FFF2-40B4-BE49-F238E27FC236}">
                <a16:creationId xmlns:a16="http://schemas.microsoft.com/office/drawing/2014/main" id="{4077909D-01CE-ED41-8142-17B6AD2C0D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22012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153988"/>
            <a:ext cx="8775700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0650" y="1354138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56">
            <a:extLst>
              <a:ext uri="{FF2B5EF4-FFF2-40B4-BE49-F238E27FC236}">
                <a16:creationId xmlns:a16="http://schemas.microsoft.com/office/drawing/2014/main" id="{C8C83F64-6075-F347-AB60-72958656EA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37175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56">
            <a:extLst>
              <a:ext uri="{FF2B5EF4-FFF2-40B4-BE49-F238E27FC236}">
                <a16:creationId xmlns:a16="http://schemas.microsoft.com/office/drawing/2014/main" id="{638E0496-E9BD-BE45-A26E-D904248ED8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8211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56">
            <a:extLst>
              <a:ext uri="{FF2B5EF4-FFF2-40B4-BE49-F238E27FC236}">
                <a16:creationId xmlns:a16="http://schemas.microsoft.com/office/drawing/2014/main" id="{32594389-6735-344E-947E-E492795436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84605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0" y="1354138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1650" y="1354138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56">
            <a:extLst>
              <a:ext uri="{FF2B5EF4-FFF2-40B4-BE49-F238E27FC236}">
                <a16:creationId xmlns:a16="http://schemas.microsoft.com/office/drawing/2014/main" id="{913EB9FB-8F10-0241-8D76-63446F70C6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93843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56">
            <a:extLst>
              <a:ext uri="{FF2B5EF4-FFF2-40B4-BE49-F238E27FC236}">
                <a16:creationId xmlns:a16="http://schemas.microsoft.com/office/drawing/2014/main" id="{DBD70978-B58F-ED43-A1AE-4C4645DBE8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71745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56">
            <a:extLst>
              <a:ext uri="{FF2B5EF4-FFF2-40B4-BE49-F238E27FC236}">
                <a16:creationId xmlns:a16="http://schemas.microsoft.com/office/drawing/2014/main" id="{0678F36A-164B-D249-AD1A-BB8E502EEE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337748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6">
            <a:extLst>
              <a:ext uri="{FF2B5EF4-FFF2-40B4-BE49-F238E27FC236}">
                <a16:creationId xmlns:a16="http://schemas.microsoft.com/office/drawing/2014/main" id="{9962D4B8-AE86-9A47-8469-53550933A0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6843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56">
            <a:extLst>
              <a:ext uri="{FF2B5EF4-FFF2-40B4-BE49-F238E27FC236}">
                <a16:creationId xmlns:a16="http://schemas.microsoft.com/office/drawing/2014/main" id="{B437AF22-386C-174C-A82B-FFC64131F4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29141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56">
            <a:extLst>
              <a:ext uri="{FF2B5EF4-FFF2-40B4-BE49-F238E27FC236}">
                <a16:creationId xmlns:a16="http://schemas.microsoft.com/office/drawing/2014/main" id="{1F591AE3-CEE9-764C-9607-317A8B69CB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422184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2">
            <a:extLst>
              <a:ext uri="{FF2B5EF4-FFF2-40B4-BE49-F238E27FC236}">
                <a16:creationId xmlns:a16="http://schemas.microsoft.com/office/drawing/2014/main" id="{DE7703D6-578B-854B-8AB6-1FF85C587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0" y="1354138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225">
            <a:extLst>
              <a:ext uri="{FF2B5EF4-FFF2-40B4-BE49-F238E27FC236}">
                <a16:creationId xmlns:a16="http://schemas.microsoft.com/office/drawing/2014/main" id="{2F9F5B59-6E5A-D544-B8D8-D321C75E2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0650" y="153988"/>
            <a:ext cx="8775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35">
            <a:extLst>
              <a:ext uri="{FF2B5EF4-FFF2-40B4-BE49-F238E27FC236}">
                <a16:creationId xmlns:a16="http://schemas.microsoft.com/office/drawing/2014/main" id="{E2D44520-35E1-874D-8ABA-948253AB1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6492875"/>
            <a:ext cx="1754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fld id="{105F3260-68E5-AE46-A83A-E7D47C08A09E}" type="slidenum">
              <a:rPr lang="en-US" altLang="x-none" sz="900" smtClean="0">
                <a:solidFill>
                  <a:schemeClr val="tx2"/>
                </a:solidFill>
                <a:latin typeface="Times New Roman" charset="0"/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altLang="x-none" sz="900">
                <a:solidFill>
                  <a:schemeClr val="tx2"/>
                </a:solidFill>
                <a:latin typeface="Times New Roman" charset="0"/>
              </a:rPr>
              <a:t>	Managed by UT-Battelle</a:t>
            </a:r>
            <a:br>
              <a:rPr lang="en-US" altLang="x-none" sz="900">
                <a:solidFill>
                  <a:schemeClr val="tx2"/>
                </a:solidFill>
                <a:latin typeface="Times New Roman" charset="0"/>
              </a:rPr>
            </a:br>
            <a:r>
              <a:rPr lang="en-US" altLang="x-none" sz="900">
                <a:solidFill>
                  <a:schemeClr val="tx2"/>
                </a:solidFill>
                <a:latin typeface="Times New Roman" charset="0"/>
              </a:rPr>
              <a:t>for the Department of Energy</a:t>
            </a:r>
          </a:p>
        </p:txBody>
      </p:sp>
      <p:sp>
        <p:nvSpPr>
          <p:cNvPr id="160000" name="Rectangle 256">
            <a:extLst>
              <a:ext uri="{FF2B5EF4-FFF2-40B4-BE49-F238E27FC236}">
                <a16:creationId xmlns:a16="http://schemas.microsoft.com/office/drawing/2014/main" id="{BEBB9AB6-449F-6A49-9AEF-A408C79D8A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2738"/>
            <a:ext cx="2895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 sz="500">
                <a:solidFill>
                  <a:schemeClr val="tx2"/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030" name="Freeform 261">
            <a:extLst>
              <a:ext uri="{FF2B5EF4-FFF2-40B4-BE49-F238E27FC236}">
                <a16:creationId xmlns:a16="http://schemas.microsoft.com/office/drawing/2014/main" id="{32C95943-7059-0246-8C9A-356800F23A41}"/>
              </a:ext>
            </a:extLst>
          </p:cNvPr>
          <p:cNvSpPr>
            <a:spLocks/>
          </p:cNvSpPr>
          <p:nvPr userDrawn="1"/>
        </p:nvSpPr>
        <p:spPr bwMode="auto">
          <a:xfrm>
            <a:off x="7075488" y="3624263"/>
            <a:ext cx="2071687" cy="3251200"/>
          </a:xfrm>
          <a:custGeom>
            <a:avLst/>
            <a:gdLst>
              <a:gd name="T0" fmla="*/ 0 w 1488"/>
              <a:gd name="T1" fmla="*/ 2147483646 h 2336"/>
              <a:gd name="T2" fmla="*/ 2147483646 w 1488"/>
              <a:gd name="T3" fmla="*/ 2147483646 h 2336"/>
              <a:gd name="T4" fmla="*/ 2147483646 w 1488"/>
              <a:gd name="T5" fmla="*/ 0 h 2336"/>
              <a:gd name="T6" fmla="*/ 0 w 1488"/>
              <a:gd name="T7" fmla="*/ 2147483646 h 2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88" h="2336">
                <a:moveTo>
                  <a:pt x="0" y="2336"/>
                </a:moveTo>
                <a:lnTo>
                  <a:pt x="1486" y="2336"/>
                </a:lnTo>
                <a:lnTo>
                  <a:pt x="1488" y="0"/>
                </a:lnTo>
                <a:cubicBezTo>
                  <a:pt x="1485" y="1230"/>
                  <a:pt x="879" y="2128"/>
                  <a:pt x="0" y="2336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2">
                  <a:alpha val="84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0006" name="Picture 262" descr="ORNL_leaf white">
            <a:extLst>
              <a:ext uri="{FF2B5EF4-FFF2-40B4-BE49-F238E27FC236}">
                <a16:creationId xmlns:a16="http://schemas.microsoft.com/office/drawing/2014/main" id="{67884C01-59EA-9C4A-ACE8-84E572348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6264275"/>
            <a:ext cx="1074737" cy="557213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schemeClr val="bg2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63">
            <a:extLst>
              <a:ext uri="{FF2B5EF4-FFF2-40B4-BE49-F238E27FC236}">
                <a16:creationId xmlns:a16="http://schemas.microsoft.com/office/drawing/2014/main" id="{8D49B834-ADF0-4546-9070-600764228B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27763" y="782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64" r:id="rId2"/>
    <p:sldLayoutId id="2147485065" r:id="rId3"/>
    <p:sldLayoutId id="2147485066" r:id="rId4"/>
    <p:sldLayoutId id="2147485067" r:id="rId5"/>
    <p:sldLayoutId id="2147485068" r:id="rId6"/>
    <p:sldLayoutId id="2147485069" r:id="rId7"/>
    <p:sldLayoutId id="2147485070" r:id="rId8"/>
    <p:sldLayoutId id="2147485071" r:id="rId9"/>
    <p:sldLayoutId id="2147485072" r:id="rId10"/>
    <p:sldLayoutId id="2147485073" r:id="rId11"/>
    <p:sldLayoutId id="2147485074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+mj-lt"/>
          <a:ea typeface="ＭＳ Ｐゴシック" pitchFamily="22" charset="-128"/>
          <a:cs typeface="ＭＳ Ｐゴシック" pitchFamily="22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  <a:ea typeface="ＭＳ Ｐゴシック" pitchFamily="22" charset="-128"/>
          <a:cs typeface="ＭＳ Ｐゴシック" pitchFamily="22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  <a:ea typeface="ＭＳ Ｐゴシック" pitchFamily="22" charset="-128"/>
          <a:cs typeface="ＭＳ Ｐゴシック" pitchFamily="22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  <a:ea typeface="ＭＳ Ｐゴシック" pitchFamily="22" charset="-128"/>
          <a:cs typeface="ＭＳ Ｐゴシック" pitchFamily="22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  <a:ea typeface="ＭＳ Ｐゴシック" pitchFamily="22" charset="-128"/>
          <a:cs typeface="ＭＳ Ｐゴシック" pitchFamily="22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73E"/>
          </a:solidFill>
          <a:latin typeface="Arial Black" pitchFamily="-100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01673E"/>
        </a:buClr>
        <a:buFont typeface="Symbol" pitchFamily="2" charset="2"/>
        <a:buChar char="·"/>
        <a:defRPr sz="2800" b="1">
          <a:solidFill>
            <a:srgbClr val="000000"/>
          </a:solidFill>
          <a:latin typeface="+mn-lt"/>
          <a:ea typeface="ＭＳ Ｐゴシック" pitchFamily="22" charset="-128"/>
          <a:cs typeface="ＭＳ Ｐゴシック" pitchFamily="22" charset="-128"/>
        </a:defRPr>
      </a:lvl1pPr>
      <a:lvl2pPr marL="742950" indent="-285750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Clr>
          <a:srgbClr val="01673E"/>
        </a:buClr>
        <a:buFont typeface="Arial" panose="020B0604020202020204" pitchFamily="34" charset="0"/>
        <a:buChar char="–"/>
        <a:defRPr sz="2400" b="1">
          <a:solidFill>
            <a:srgbClr val="000000"/>
          </a:solidFill>
          <a:latin typeface="+mn-lt"/>
          <a:ea typeface="ＭＳ Ｐゴシック" pitchFamily="-100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1673E"/>
        </a:buClr>
        <a:buFont typeface="Symbol" pitchFamily="2" charset="2"/>
        <a:buChar char="·"/>
        <a:defRPr sz="2000" b="1">
          <a:solidFill>
            <a:srgbClr val="000000"/>
          </a:solidFill>
          <a:latin typeface="+mn-lt"/>
          <a:ea typeface="ＭＳ Ｐゴシック" pitchFamily="-100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Arial" panose="020B0604020202020204" pitchFamily="34" charset="0"/>
        <a:buChar char="–"/>
        <a:defRPr b="1">
          <a:solidFill>
            <a:srgbClr val="000000"/>
          </a:solidFill>
          <a:latin typeface="+mn-lt"/>
          <a:ea typeface="ＭＳ Ｐゴシック" pitchFamily="-100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2" charset="2"/>
        <a:buChar char="·"/>
        <a:defRPr b="1">
          <a:solidFill>
            <a:srgbClr val="000000"/>
          </a:solidFill>
          <a:latin typeface="+mn-lt"/>
          <a:ea typeface="ＭＳ Ｐゴシック" pitchFamily="-100" charset="-128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-100" charset="2"/>
        <a:buChar char="·"/>
        <a:defRPr b="1">
          <a:solidFill>
            <a:srgbClr val="000000"/>
          </a:solidFill>
          <a:latin typeface="+mn-lt"/>
          <a:ea typeface="ＭＳ Ｐゴシック" pitchFamily="-100" charset="-128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-100" charset="2"/>
        <a:buChar char="·"/>
        <a:defRPr b="1">
          <a:solidFill>
            <a:srgbClr val="000000"/>
          </a:solidFill>
          <a:latin typeface="+mn-lt"/>
          <a:ea typeface="ＭＳ Ｐゴシック" pitchFamily="-100" charset="-128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-100" charset="2"/>
        <a:buChar char="·"/>
        <a:defRPr b="1">
          <a:solidFill>
            <a:srgbClr val="000000"/>
          </a:solidFill>
          <a:latin typeface="+mn-lt"/>
          <a:ea typeface="ＭＳ Ｐゴシック" pitchFamily="-100" charset="-128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1673E"/>
        </a:buClr>
        <a:buFont typeface="Symbol" pitchFamily="-100" charset="2"/>
        <a:buChar char="·"/>
        <a:defRPr b="1">
          <a:solidFill>
            <a:srgbClr val="000000"/>
          </a:solidFill>
          <a:latin typeface="+mn-lt"/>
          <a:ea typeface="ＭＳ Ｐゴシック" pitchFamily="-10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semirk@orn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>
            <a:extLst>
              <a:ext uri="{FF2B5EF4-FFF2-40B4-BE49-F238E27FC236}">
                <a16:creationId xmlns:a16="http://schemas.microsoft.com/office/drawing/2014/main" id="{760F699F-6F4D-6B44-8C5E-D748CD14E8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90763" y="3027363"/>
            <a:ext cx="5492750" cy="3159125"/>
          </a:xfrm>
        </p:spPr>
        <p:txBody>
          <a:bodyPr/>
          <a:lstStyle/>
          <a:p>
            <a:pPr eaLnBrk="1" hangingPunct="1">
              <a:buFont typeface="Symbol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algn="l" eaLnBrk="1" hangingPunct="1">
              <a:buFont typeface="Symbol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John Sinclair</a:t>
            </a:r>
          </a:p>
          <a:p>
            <a:pPr algn="l" eaLnBrk="1" hangingPunct="1">
              <a:buFont typeface="Symbol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ORNL/SNS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algn="l" eaLnBrk="1" hangingPunct="1">
              <a:buFont typeface="Symbol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  <a:ea typeface="ＭＳ Ｐゴシック" panose="020B0600070205080204" pitchFamily="34" charset="-128"/>
                <a:hlinkClick r:id="rId3"/>
              </a:rPr>
              <a:t>sinclairjw@ornl.gov</a:t>
            </a:r>
            <a:endParaRPr lang="en-US" altLang="en-US" sz="16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buFont typeface="Symbol" pitchFamily="2" charset="2"/>
              <a:buNone/>
            </a:pPr>
            <a:r>
              <a:rPr lang="en-US" altLang="en-US" sz="1600" dirty="0">
                <a:ea typeface="ＭＳ Ｐゴシック" panose="020B0600070205080204" pitchFamily="34" charset="-128"/>
              </a:rPr>
              <a:t>January  2019</a:t>
            </a:r>
          </a:p>
        </p:txBody>
      </p:sp>
      <p:sp>
        <p:nvSpPr>
          <p:cNvPr id="16386" name="Title 4">
            <a:extLst>
              <a:ext uri="{FF2B5EF4-FFF2-40B4-BE49-F238E27FC236}">
                <a16:creationId xmlns:a16="http://schemas.microsoft.com/office/drawing/2014/main" id="{9B7C275A-D15D-5643-8A50-63C4CF318A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28713" y="646113"/>
            <a:ext cx="6032500" cy="2655887"/>
          </a:xfrm>
        </p:spPr>
        <p:txBody>
          <a:bodyPr/>
          <a:lstStyle/>
          <a:p>
            <a:pPr algn="ctr"/>
            <a:r>
              <a:rPr lang="en-US" altLang="en-US" sz="4000" dirty="0">
                <a:ea typeface="ＭＳ Ｐゴシック" panose="020B0600070205080204" pitchFamily="34" charset="-128"/>
              </a:rPr>
              <a:t>Autosave Lab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AD54948-FE4A-6449-B1E7-E9CDBD29A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50" y="153988"/>
            <a:ext cx="8775700" cy="8953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Procedure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7CE3AEC7-417C-944A-91BE-A5B71C90C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0" y="1354138"/>
            <a:ext cx="8229600" cy="5086350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Summary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Build and run the IOC application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Camonitor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</a:rPr>
              <a:t>one:ramp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Note that the value cycles from 0 to 10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Caput </a:t>
            </a:r>
            <a:r>
              <a:rPr lang="en-US" altLang="en-US" dirty="0" err="1">
                <a:ea typeface="ＭＳ Ｐゴシック" panose="020B0600070205080204" pitchFamily="34" charset="-128"/>
              </a:rPr>
              <a:t>one:limit</a:t>
            </a:r>
            <a:r>
              <a:rPr lang="en-US" altLang="en-US" dirty="0">
                <a:ea typeface="ＭＳ Ｐゴシック" panose="020B0600070205080204" pitchFamily="34" charset="-128"/>
              </a:rPr>
              <a:t> 5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Now the value cycles from 0 to 5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Stop and restart the IOC application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The change to </a:t>
            </a:r>
            <a:r>
              <a:rPr lang="en-US" altLang="en-US" dirty="0" err="1">
                <a:ea typeface="ＭＳ Ｐゴシック" panose="020B0600070205080204" pitchFamily="34" charset="-128"/>
              </a:rPr>
              <a:t>one:limit</a:t>
            </a:r>
            <a:r>
              <a:rPr lang="en-US" altLang="en-US" dirty="0">
                <a:ea typeface="ＭＳ Ｐゴシック" panose="020B0600070205080204" pitchFamily="34" charset="-128"/>
              </a:rPr>
              <a:t> is lost – autosave can fix this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Reconfigure with autosave and repeat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The change to </a:t>
            </a:r>
            <a:r>
              <a:rPr lang="en-US" altLang="en-US" dirty="0" err="1">
                <a:ea typeface="ＭＳ Ｐゴシック" panose="020B0600070205080204" pitchFamily="34" charset="-128"/>
              </a:rPr>
              <a:t>one:limit</a:t>
            </a:r>
            <a:r>
              <a:rPr lang="en-US" altLang="en-US" dirty="0">
                <a:ea typeface="ＭＳ Ｐゴシック" panose="020B0600070205080204" pitchFamily="34" charset="-128"/>
              </a:rPr>
              <a:t> will be preserved across restarts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AD54948-FE4A-6449-B1E7-E9CDBD29A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50" y="153988"/>
            <a:ext cx="8775700" cy="8953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Details (1/4)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7CE3AEC7-417C-944A-91BE-A5B71C90C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0" y="1354138"/>
            <a:ext cx="8229600" cy="5086350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Open three terminal windows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Window 1 - build and run the IOC application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cd /home/training/epics-train/</a:t>
            </a:r>
            <a:r>
              <a:rPr lang="en-US" altLang="en-US" dirty="0" err="1">
                <a:ea typeface="ＭＳ Ｐゴシック" panose="020B0600070205080204" pitchFamily="34" charset="-128"/>
              </a:rPr>
              <a:t>jwsExamples</a:t>
            </a:r>
            <a:r>
              <a:rPr lang="en-US" altLang="en-US" dirty="0">
                <a:ea typeface="ＭＳ Ｐゴシック" panose="020B0600070205080204" pitchFamily="34" charset="-128"/>
              </a:rPr>
              <a:t>/autosave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make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cd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iocBoot</a:t>
            </a:r>
            <a:r>
              <a:rPr lang="en-US" altLang="en-US" sz="1800" dirty="0">
                <a:ea typeface="ＭＳ Ｐゴシック" panose="020B0600070205080204" pitchFamily="34" charset="-128"/>
              </a:rPr>
              <a:t>/iocasExample1</a:t>
            </a:r>
          </a:p>
          <a:p>
            <a:pPr lvl="2"/>
            <a:r>
              <a:rPr lang="en-US" altLang="en-US" sz="1800" dirty="0" err="1">
                <a:ea typeface="ＭＳ Ｐゴシック" panose="020B0600070205080204" pitchFamily="34" charset="-128"/>
              </a:rPr>
              <a:t>chmod</a:t>
            </a:r>
            <a:r>
              <a:rPr lang="en-US" altLang="en-US" sz="1800" dirty="0">
                <a:ea typeface="ＭＳ Ｐゴシック" panose="020B0600070205080204" pitchFamily="34" charset="-128"/>
              </a:rPr>
              <a:t> +x st.cmd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./st.cmd</a:t>
            </a: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Window 2 – monitor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one:ramp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 err="1">
                <a:ea typeface="ＭＳ Ｐゴシック" panose="020B0600070205080204" pitchFamily="34" charset="-128"/>
              </a:rPr>
              <a:t>camonitor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one:ramp</a:t>
            </a:r>
            <a:endParaRPr lang="en-US" altLang="en-US" sz="1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Window 3 – modify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one:limit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caput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one:limit</a:t>
            </a:r>
            <a:r>
              <a:rPr lang="en-US" altLang="en-US" sz="1800" dirty="0">
                <a:ea typeface="ＭＳ Ｐゴシック" panose="020B0600070205080204" pitchFamily="34" charset="-128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9831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AD54948-FE4A-6449-B1E7-E9CDBD29A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50" y="153988"/>
            <a:ext cx="8775700" cy="8953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Details (2/4)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7CE3AEC7-417C-944A-91BE-A5B71C90C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0" y="1354138"/>
            <a:ext cx="8229600" cy="5086350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Window 1 – stop and restart the IOC application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exit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./st.cmd</a:t>
            </a: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Window 2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After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camonitor</a:t>
            </a:r>
            <a:r>
              <a:rPr lang="en-US" altLang="en-US" sz="1800" dirty="0">
                <a:ea typeface="ＭＳ Ｐゴシック" panose="020B0600070205080204" pitchFamily="34" charset="-128"/>
              </a:rPr>
              <a:t> reconnects, notice that modification to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one:limit</a:t>
            </a:r>
            <a:r>
              <a:rPr lang="en-US" altLang="en-US" sz="1800" dirty="0">
                <a:ea typeface="ＭＳ Ｐゴシック" panose="020B0600070205080204" pitchFamily="34" charset="-128"/>
              </a:rPr>
              <a:t> has been lost</a:t>
            </a:r>
          </a:p>
        </p:txBody>
      </p:sp>
    </p:spTree>
    <p:extLst>
      <p:ext uri="{BB962C8B-B14F-4D97-AF65-F5344CB8AC3E}">
        <p14:creationId xmlns:p14="http://schemas.microsoft.com/office/powerpoint/2010/main" val="137756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AD54948-FE4A-6449-B1E7-E9CDBD29A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50" y="153988"/>
            <a:ext cx="8775700" cy="8953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Details (3/4)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7CE3AEC7-417C-944A-91BE-A5B71C90C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0" y="1354138"/>
            <a:ext cx="8229600" cy="5086350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Window 1 – reconfigure IOC with autosave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exit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cd ../..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Edit the following files and uncomment autosave related content – search for AUTOSAVE</a:t>
            </a:r>
          </a:p>
          <a:p>
            <a:pPr lvl="3"/>
            <a:r>
              <a:rPr lang="en-US" altLang="en-US" dirty="0">
                <a:ea typeface="ＭＳ Ｐゴシック" panose="020B0600070205080204" pitchFamily="34" charset="-128"/>
              </a:rPr>
              <a:t>configure/RELEASE – 1 line</a:t>
            </a:r>
          </a:p>
          <a:p>
            <a:pPr lvl="3"/>
            <a:r>
              <a:rPr lang="en-US" altLang="en-US" dirty="0">
                <a:ea typeface="ＭＳ Ｐゴシック" panose="020B0600070205080204" pitchFamily="34" charset="-128"/>
              </a:rPr>
              <a:t>asExample1App/Db/</a:t>
            </a:r>
            <a:r>
              <a:rPr lang="en-US" altLang="en-US" dirty="0" err="1">
                <a:ea typeface="ＭＳ Ｐゴシック" panose="020B0600070205080204" pitchFamily="34" charset="-128"/>
              </a:rPr>
              <a:t>one.db</a:t>
            </a:r>
            <a:r>
              <a:rPr lang="en-US" altLang="en-US" dirty="0">
                <a:ea typeface="ＭＳ Ｐゴシック" panose="020B0600070205080204" pitchFamily="34" charset="-128"/>
              </a:rPr>
              <a:t> – 2 lines</a:t>
            </a:r>
          </a:p>
          <a:p>
            <a:pPr lvl="3"/>
            <a:r>
              <a:rPr lang="en-US" altLang="en-US" dirty="0">
                <a:ea typeface="ＭＳ Ｐゴシック" panose="020B0600070205080204" pitchFamily="34" charset="-128"/>
              </a:rPr>
              <a:t>asExample1App/</a:t>
            </a:r>
            <a:r>
              <a:rPr lang="en-US" altLang="en-US" dirty="0" err="1">
                <a:ea typeface="ＭＳ Ｐゴシック" panose="020B0600070205080204" pitchFamily="34" charset="-128"/>
              </a:rPr>
              <a:t>src</a:t>
            </a:r>
            <a:r>
              <a:rPr lang="en-US" altLang="en-US" dirty="0">
                <a:ea typeface="ＭＳ Ｐゴシック" panose="020B0600070205080204" pitchFamily="34" charset="-128"/>
              </a:rPr>
              <a:t>/</a:t>
            </a:r>
            <a:r>
              <a:rPr lang="en-US" altLang="en-US" dirty="0" err="1">
                <a:ea typeface="ＭＳ Ｐゴシック" panose="020B0600070205080204" pitchFamily="34" charset="-128"/>
              </a:rPr>
              <a:t>Makefile</a:t>
            </a:r>
            <a:r>
              <a:rPr lang="en-US" altLang="en-US" dirty="0">
                <a:ea typeface="ＭＳ Ｐゴシック" panose="020B0600070205080204" pitchFamily="34" charset="-128"/>
              </a:rPr>
              <a:t> – 2 lines</a:t>
            </a:r>
          </a:p>
          <a:p>
            <a:pPr lvl="3"/>
            <a:r>
              <a:rPr lang="en-US" altLang="en-US" dirty="0" err="1">
                <a:ea typeface="ＭＳ Ｐゴシック" panose="020B0600070205080204" pitchFamily="34" charset="-128"/>
              </a:rPr>
              <a:t>iocBoot</a:t>
            </a:r>
            <a:r>
              <a:rPr lang="en-US" altLang="en-US" dirty="0">
                <a:ea typeface="ＭＳ Ｐゴシック" panose="020B0600070205080204" pitchFamily="34" charset="-128"/>
              </a:rPr>
              <a:t>/iocasExample1/st.cmd – 18 lines (some are comments within comments)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make clean uninstall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make</a:t>
            </a:r>
          </a:p>
          <a:p>
            <a:pPr lvl="2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480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AD54948-FE4A-6449-B1E7-E9CDBD29A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50" y="153988"/>
            <a:ext cx="8775700" cy="8953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Details (4/4)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7CE3AEC7-417C-944A-91BE-A5B71C90C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650" y="1354138"/>
            <a:ext cx="8229600" cy="5086350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Window 1 –start the IOC application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cd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iocBoot</a:t>
            </a:r>
            <a:r>
              <a:rPr lang="en-US" altLang="en-US" sz="1800" dirty="0">
                <a:ea typeface="ＭＳ Ｐゴシック" panose="020B0600070205080204" pitchFamily="34" charset="-128"/>
              </a:rPr>
              <a:t>/iocasExample1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./st.cmd</a:t>
            </a: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Window 2 – monitor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one:ramp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 err="1">
                <a:ea typeface="ＭＳ Ｐゴシック" panose="020B0600070205080204" pitchFamily="34" charset="-128"/>
              </a:rPr>
              <a:t>camonitor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one:ramp</a:t>
            </a:r>
            <a:endParaRPr lang="en-US" altLang="en-US" sz="1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Window 3 – modify 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one:limit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caput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one:limit</a:t>
            </a:r>
            <a:r>
              <a:rPr lang="en-US" altLang="en-US" sz="1800" dirty="0">
                <a:ea typeface="ＭＳ Ｐゴシック" panose="020B0600070205080204" pitchFamily="34" charset="-128"/>
              </a:rPr>
              <a:t> 5</a:t>
            </a: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Window 1 – stop and restart as before</a:t>
            </a: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Window 2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Wait for reconnect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Now the modification to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one:limit</a:t>
            </a:r>
            <a:r>
              <a:rPr lang="en-US" altLang="en-US" sz="1800" dirty="0">
                <a:ea typeface="ＭＳ Ｐゴシック" panose="020B0600070205080204" pitchFamily="34" charset="-128"/>
              </a:rPr>
              <a:t> is preserved</a:t>
            </a:r>
          </a:p>
          <a:p>
            <a:pPr lvl="1"/>
            <a:endParaRPr lang="en-US" altLang="en-US" sz="22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200" dirty="0">
                <a:ea typeface="ＭＳ Ｐゴシック" panose="020B0600070205080204" pitchFamily="34" charset="-128"/>
              </a:rPr>
              <a:t>Examine and explore content of files /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tmp</a:t>
            </a:r>
            <a:r>
              <a:rPr lang="en-US" altLang="en-US" sz="2200" dirty="0">
                <a:ea typeface="ＭＳ Ｐゴシック" panose="020B0600070205080204" pitchFamily="34" charset="-128"/>
              </a:rPr>
              <a:t>/ioc1*</a:t>
            </a:r>
          </a:p>
        </p:txBody>
      </p:sp>
    </p:spTree>
    <p:extLst>
      <p:ext uri="{BB962C8B-B14F-4D97-AF65-F5344CB8AC3E}">
        <p14:creationId xmlns:p14="http://schemas.microsoft.com/office/powerpoint/2010/main" val="382391036"/>
      </p:ext>
    </p:extLst>
  </p:cSld>
  <p:clrMapOvr>
    <a:masterClrMapping/>
  </p:clrMapOvr>
</p:sld>
</file>

<file path=ppt/theme/theme1.xml><?xml version="1.0" encoding="utf-8"?>
<a:theme xmlns:a="http://schemas.openxmlformats.org/drawingml/2006/main" name="ORNL template_0704">
  <a:themeElements>
    <a:clrScheme name="ORNL template_0704 11">
      <a:dk1>
        <a:srgbClr val="000000"/>
      </a:dk1>
      <a:lt1>
        <a:srgbClr val="FFFFFF"/>
      </a:lt1>
      <a:dk2>
        <a:srgbClr val="01673E"/>
      </a:dk2>
      <a:lt2>
        <a:srgbClr val="333333"/>
      </a:lt2>
      <a:accent1>
        <a:srgbClr val="003D6C"/>
      </a:accent1>
      <a:accent2>
        <a:srgbClr val="267186"/>
      </a:accent2>
      <a:accent3>
        <a:srgbClr val="FFFFFF"/>
      </a:accent3>
      <a:accent4>
        <a:srgbClr val="000000"/>
      </a:accent4>
      <a:accent5>
        <a:srgbClr val="AAAFBA"/>
      </a:accent5>
      <a:accent6>
        <a:srgbClr val="216679"/>
      </a:accent6>
      <a:hlink>
        <a:srgbClr val="8D1357"/>
      </a:hlink>
      <a:folHlink>
        <a:srgbClr val="FFCC66"/>
      </a:folHlink>
    </a:clrScheme>
    <a:fontScheme name="ORNL template_070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0" charset="0"/>
          </a:defRPr>
        </a:defPPr>
      </a:lstStyle>
    </a:lnDef>
  </a:objectDefaults>
  <a:extraClrSchemeLst>
    <a:extraClrScheme>
      <a:clrScheme name="ORNL template_0704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L template_0704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10">
        <a:dk1>
          <a:srgbClr val="000000"/>
        </a:dk1>
        <a:lt1>
          <a:srgbClr val="FFFFFF"/>
        </a:lt1>
        <a:dk2>
          <a:srgbClr val="01673E"/>
        </a:dk2>
        <a:lt2>
          <a:srgbClr val="333333"/>
        </a:lt2>
        <a:accent1>
          <a:srgbClr val="8D0A56"/>
        </a:accent1>
        <a:accent2>
          <a:srgbClr val="267186"/>
        </a:accent2>
        <a:accent3>
          <a:srgbClr val="FFFFFF"/>
        </a:accent3>
        <a:accent4>
          <a:srgbClr val="000000"/>
        </a:accent4>
        <a:accent5>
          <a:srgbClr val="C5AAB4"/>
        </a:accent5>
        <a:accent6>
          <a:srgbClr val="216679"/>
        </a:accent6>
        <a:hlink>
          <a:srgbClr val="FFCC66"/>
        </a:hlink>
        <a:folHlink>
          <a:srgbClr val="76A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L template_0704 11">
        <a:dk1>
          <a:srgbClr val="000000"/>
        </a:dk1>
        <a:lt1>
          <a:srgbClr val="FFFFFF"/>
        </a:lt1>
        <a:dk2>
          <a:srgbClr val="01673E"/>
        </a:dk2>
        <a:lt2>
          <a:srgbClr val="333333"/>
        </a:lt2>
        <a:accent1>
          <a:srgbClr val="003D6C"/>
        </a:accent1>
        <a:accent2>
          <a:srgbClr val="267186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216679"/>
        </a:accent6>
        <a:hlink>
          <a:srgbClr val="8D1357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ORNL template_0704</Template>
  <TotalTime>6947</TotalTime>
  <Words>331</Words>
  <Application>Microsoft Office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Symbol</vt:lpstr>
      <vt:lpstr>Times New Roman</vt:lpstr>
      <vt:lpstr>ORNL template_0704</vt:lpstr>
      <vt:lpstr>Autosave Lab</vt:lpstr>
      <vt:lpstr>Procedure</vt:lpstr>
      <vt:lpstr>Details (1/4)</vt:lpstr>
      <vt:lpstr>Details (2/4)</vt:lpstr>
      <vt:lpstr>Details (3/4)</vt:lpstr>
      <vt:lpstr>Details (4/4)</vt:lpstr>
    </vt:vector>
  </TitlesOfParts>
  <Company>ORNL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xnv</dc:creator>
  <cp:lastModifiedBy>Sinclair, John William</cp:lastModifiedBy>
  <cp:revision>1060</cp:revision>
  <cp:lastPrinted>2008-08-25T14:23:25Z</cp:lastPrinted>
  <dcterms:created xsi:type="dcterms:W3CDTF">2010-10-29T19:40:11Z</dcterms:created>
  <dcterms:modified xsi:type="dcterms:W3CDTF">2019-01-18T19:46:29Z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  <property fmtid="{D5CDD505-2E9C-101B-9397-08002B2CF9AE}" pid="3" name="ContentType">
    <vt:lpwstr>Document</vt:lpwstr>
  </property>
</Properties>
</file>